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4"/>
  </p:sldMasterIdLst>
  <p:notesMasterIdLst>
    <p:notesMasterId r:id="rId20"/>
  </p:notesMasterIdLst>
  <p:sldIdLst>
    <p:sldId id="256" r:id="rId5"/>
    <p:sldId id="257" r:id="rId6"/>
    <p:sldId id="279" r:id="rId7"/>
    <p:sldId id="259" r:id="rId8"/>
    <p:sldId id="276" r:id="rId9"/>
    <p:sldId id="1868" r:id="rId10"/>
    <p:sldId id="1869" r:id="rId11"/>
    <p:sldId id="272" r:id="rId12"/>
    <p:sldId id="273" r:id="rId13"/>
    <p:sldId id="274" r:id="rId14"/>
    <p:sldId id="275" r:id="rId15"/>
    <p:sldId id="1867" r:id="rId16"/>
    <p:sldId id="280" r:id="rId17"/>
    <p:sldId id="1866" r:id="rId18"/>
    <p:sldId id="271" r:id="rId19"/>
  </p:sldIdLst>
  <p:sldSz cx="9144000" cy="5143500" type="screen16x9"/>
  <p:notesSz cx="6858000" cy="2657475"/>
  <p:embeddedFontLst>
    <p:embeddedFont>
      <p:font typeface="Calibri" panose="020F0502020204030204" pitchFamily="34" charset="0"/>
      <p:regular r:id="rId21"/>
      <p:bold r:id="rId22"/>
      <p:italic r:id="rId23"/>
      <p:boldItalic r:id="rId24"/>
    </p:embeddedFont>
    <p:embeddedFont>
      <p:font typeface="Roboto Condensed" panose="020B0604020202020204" charset="0"/>
      <p:regular r:id="rId25"/>
      <p:bold r:id="rId26"/>
      <p:italic r:id="rId27"/>
      <p:boldItalic r:id="rId28"/>
    </p:embeddedFont>
    <p:embeddedFont>
      <p:font typeface="Segoe UI" panose="020B0502040204020203" pitchFamily="34" charset="0"/>
      <p:regular r:id="rId29"/>
      <p:bold r:id="rId30"/>
      <p:italic r:id="rId31"/>
      <p:boldItalic r:id="rId32"/>
    </p:embeddedFont>
    <p:embeddedFont>
      <p:font typeface="Segoe UI Light" panose="020B0502040204020203" pitchFamily="34" charset="0"/>
      <p:regular r:id="rId33"/>
      <p:italic r:id="rId34"/>
    </p:embeddedFont>
    <p:embeddedFont>
      <p:font typeface="Segoe UI Semilight" panose="020B0402040204020203" pitchFamily="34"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0CF0DD7-180C-4E51-9CF9-3B94F2567F95}">
          <p14:sldIdLst>
            <p14:sldId id="256"/>
            <p14:sldId id="257"/>
          </p14:sldIdLst>
        </p14:section>
        <p14:section name="Architecture" id="{31D5A46C-7787-4FA5-A19C-9771057CF31D}">
          <p14:sldIdLst>
            <p14:sldId id="279"/>
            <p14:sldId id="259"/>
            <p14:sldId id="276"/>
            <p14:sldId id="1868"/>
            <p14:sldId id="1869"/>
            <p14:sldId id="272"/>
            <p14:sldId id="273"/>
            <p14:sldId id="274"/>
            <p14:sldId id="275"/>
          </p14:sldIdLst>
        </p14:section>
        <p14:section name="Demo" id="{0C399C50-1889-4771-9FEF-B8C00F60C845}">
          <p14:sldIdLst>
            <p14:sldId id="1867"/>
          </p14:sldIdLst>
        </p14:section>
        <p14:section name="Azure DevOps" id="{D1DBBDA1-8FE3-463C-AFA1-FB169DFEF919}">
          <p14:sldIdLst>
            <p14:sldId id="280"/>
            <p14:sldId id="1866"/>
          </p14:sldIdLst>
        </p14:section>
        <p14:section name="Appendix" id="{4FC112FF-2747-4D97-8BC5-49E5D65AB6E6}">
          <p14:sldIdLst>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BF4"/>
    <a:srgbClr val="007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34EE07-DAE3-4C2D-8659-539B8C74A07E}" v="184" dt="2018-11-14T15:36:45.670"/>
    <p1510:client id="{9F0D784E-FCF7-4144-9251-F3686F2CA61E}" v="103" dt="2018-11-15T01:10:10.319"/>
  </p1510:revLst>
</p1510:revInfo>
</file>

<file path=ppt/tableStyles.xml><?xml version="1.0" encoding="utf-8"?>
<a:tblStyleLst xmlns:a="http://schemas.openxmlformats.org/drawingml/2006/main" def="{9DD582E8-F6F5-4F0F-B93B-F506724D48FE}">
  <a:tblStyle styleId="{9DD582E8-F6F5-4F0F-B93B-F506724D48F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86258" autoAdjust="0"/>
  </p:normalViewPr>
  <p:slideViewPr>
    <p:cSldViewPr snapToGrid="0">
      <p:cViewPr varScale="1">
        <p:scale>
          <a:sx n="121" d="100"/>
          <a:sy n="121" d="100"/>
        </p:scale>
        <p:origin x="876"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font" Target="fonts/font14.fntdata"/><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 Satyaketu" userId="ad44b504-7f5c-4a2f-944b-ed3223fc1634" providerId="ADAL" clId="{9F0D784E-FCF7-4144-9251-F3686F2CA61E}"/>
    <pc:docChg chg="undo custSel addSld delSld modSld sldOrd modSection">
      <pc:chgData name="Pankaj Satyaketu" userId="ad44b504-7f5c-4a2f-944b-ed3223fc1634" providerId="ADAL" clId="{9F0D784E-FCF7-4144-9251-F3686F2CA61E}" dt="2018-11-15T01:10:10.319" v="1452"/>
      <pc:docMkLst>
        <pc:docMk/>
      </pc:docMkLst>
      <pc:sldChg chg="modSp ord">
        <pc:chgData name="Pankaj Satyaketu" userId="ad44b504-7f5c-4a2f-944b-ed3223fc1634" providerId="ADAL" clId="{9F0D784E-FCF7-4144-9251-F3686F2CA61E}" dt="2018-11-14T20:40:46.883" v="825" actId="1036"/>
        <pc:sldMkLst>
          <pc:docMk/>
          <pc:sldMk cId="3887410026" sldId="271"/>
        </pc:sldMkLst>
        <pc:cxnChg chg="mod">
          <ac:chgData name="Pankaj Satyaketu" userId="ad44b504-7f5c-4a2f-944b-ed3223fc1634" providerId="ADAL" clId="{9F0D784E-FCF7-4144-9251-F3686F2CA61E}" dt="2018-11-14T20:40:46.883" v="825" actId="1036"/>
          <ac:cxnSpMkLst>
            <pc:docMk/>
            <pc:sldMk cId="3887410026" sldId="271"/>
            <ac:cxnSpMk id="554" creationId="{F5D49276-C29F-455C-B315-2B6E1A611C88}"/>
          </ac:cxnSpMkLst>
        </pc:cxnChg>
      </pc:sldChg>
      <pc:sldChg chg="modSp">
        <pc:chgData name="Pankaj Satyaketu" userId="ad44b504-7f5c-4a2f-944b-ed3223fc1634" providerId="ADAL" clId="{9F0D784E-FCF7-4144-9251-F3686F2CA61E}" dt="2018-11-14T19:02:37.719" v="702"/>
        <pc:sldMkLst>
          <pc:docMk/>
          <pc:sldMk cId="2563724236" sldId="280"/>
        </pc:sldMkLst>
        <pc:spChg chg="mod">
          <ac:chgData name="Pankaj Satyaketu" userId="ad44b504-7f5c-4a2f-944b-ed3223fc1634" providerId="ADAL" clId="{9F0D784E-FCF7-4144-9251-F3686F2CA61E}" dt="2018-11-14T19:02:37.719" v="702"/>
          <ac:spMkLst>
            <pc:docMk/>
            <pc:sldMk cId="2563724236" sldId="280"/>
            <ac:spMk id="98" creationId="{00000000-0000-0000-0000-000000000000}"/>
          </ac:spMkLst>
        </pc:spChg>
      </pc:sldChg>
      <pc:sldChg chg="modSp modNotesTx">
        <pc:chgData name="Pankaj Satyaketu" userId="ad44b504-7f5c-4a2f-944b-ed3223fc1634" providerId="ADAL" clId="{9F0D784E-FCF7-4144-9251-F3686F2CA61E}" dt="2018-11-15T01:01:36.639" v="1355" actId="20577"/>
        <pc:sldMkLst>
          <pc:docMk/>
          <pc:sldMk cId="915336739" sldId="1867"/>
        </pc:sldMkLst>
        <pc:spChg chg="mod">
          <ac:chgData name="Pankaj Satyaketu" userId="ad44b504-7f5c-4a2f-944b-ed3223fc1634" providerId="ADAL" clId="{9F0D784E-FCF7-4144-9251-F3686F2CA61E}" dt="2018-11-14T19:02:08.866" v="698"/>
          <ac:spMkLst>
            <pc:docMk/>
            <pc:sldMk cId="915336739" sldId="1867"/>
            <ac:spMk id="98" creationId="{00000000-0000-0000-0000-000000000000}"/>
          </ac:spMkLst>
        </pc:spChg>
      </pc:sldChg>
      <pc:sldChg chg="addSp delSp modSp modAnim modNotesTx">
        <pc:chgData name="Pankaj Satyaketu" userId="ad44b504-7f5c-4a2f-944b-ed3223fc1634" providerId="ADAL" clId="{9F0D784E-FCF7-4144-9251-F3686F2CA61E}" dt="2018-11-15T01:10:10.319" v="1452"/>
        <pc:sldMkLst>
          <pc:docMk/>
          <pc:sldMk cId="3089566275" sldId="1868"/>
        </pc:sldMkLst>
        <pc:spChg chg="add mod">
          <ac:chgData name="Pankaj Satyaketu" userId="ad44b504-7f5c-4a2f-944b-ed3223fc1634" providerId="ADAL" clId="{9F0D784E-FCF7-4144-9251-F3686F2CA61E}" dt="2018-11-15T00:46:16.777" v="1092" actId="1076"/>
          <ac:spMkLst>
            <pc:docMk/>
            <pc:sldMk cId="3089566275" sldId="1868"/>
            <ac:spMk id="3" creationId="{EF7118DD-3EEE-496B-872A-940E1449047E}"/>
          </ac:spMkLst>
        </pc:spChg>
        <pc:spChg chg="add mod">
          <ac:chgData name="Pankaj Satyaketu" userId="ad44b504-7f5c-4a2f-944b-ed3223fc1634" providerId="ADAL" clId="{9F0D784E-FCF7-4144-9251-F3686F2CA61E}" dt="2018-11-15T01:07:02.187" v="1422" actId="164"/>
          <ac:spMkLst>
            <pc:docMk/>
            <pc:sldMk cId="3089566275" sldId="1868"/>
            <ac:spMk id="56" creationId="{9A9558F8-D252-48BA-84A2-93D9845CD92B}"/>
          </ac:spMkLst>
        </pc:spChg>
        <pc:spChg chg="add mod">
          <ac:chgData name="Pankaj Satyaketu" userId="ad44b504-7f5c-4a2f-944b-ed3223fc1634" providerId="ADAL" clId="{9F0D784E-FCF7-4144-9251-F3686F2CA61E}" dt="2018-11-15T01:07:11.461" v="1425" actId="164"/>
          <ac:spMkLst>
            <pc:docMk/>
            <pc:sldMk cId="3089566275" sldId="1868"/>
            <ac:spMk id="58" creationId="{71C37FD6-6D7B-4AD7-8E67-702B34F0CC2A}"/>
          </ac:spMkLst>
        </pc:spChg>
        <pc:spChg chg="add mod">
          <ac:chgData name="Pankaj Satyaketu" userId="ad44b504-7f5c-4a2f-944b-ed3223fc1634" providerId="ADAL" clId="{9F0D784E-FCF7-4144-9251-F3686F2CA61E}" dt="2018-11-15T01:07:34.616" v="1431" actId="164"/>
          <ac:spMkLst>
            <pc:docMk/>
            <pc:sldMk cId="3089566275" sldId="1868"/>
            <ac:spMk id="60" creationId="{C855CB58-38C9-49AB-ACC2-F3CB8B5F7674}"/>
          </ac:spMkLst>
        </pc:spChg>
        <pc:spChg chg="add mod">
          <ac:chgData name="Pankaj Satyaketu" userId="ad44b504-7f5c-4a2f-944b-ed3223fc1634" providerId="ADAL" clId="{9F0D784E-FCF7-4144-9251-F3686F2CA61E}" dt="2018-11-15T01:07:42.437" v="1434" actId="164"/>
          <ac:spMkLst>
            <pc:docMk/>
            <pc:sldMk cId="3089566275" sldId="1868"/>
            <ac:spMk id="64" creationId="{B4807E0D-DD6E-45CA-8DAB-C98AF8FE4D20}"/>
          </ac:spMkLst>
        </pc:spChg>
        <pc:spChg chg="mod">
          <ac:chgData name="Pankaj Satyaketu" userId="ad44b504-7f5c-4a2f-944b-ed3223fc1634" providerId="ADAL" clId="{9F0D784E-FCF7-4144-9251-F3686F2CA61E}" dt="2018-11-15T00:47:11.687" v="1152" actId="6549"/>
          <ac:spMkLst>
            <pc:docMk/>
            <pc:sldMk cId="3089566275" sldId="1868"/>
            <ac:spMk id="121" creationId="{90260FEC-2432-4389-BA5D-5D52B2EA29A5}"/>
          </ac:spMkLst>
        </pc:spChg>
        <pc:grpChg chg="add mod">
          <ac:chgData name="Pankaj Satyaketu" userId="ad44b504-7f5c-4a2f-944b-ed3223fc1634" providerId="ADAL" clId="{9F0D784E-FCF7-4144-9251-F3686F2CA61E}" dt="2018-11-15T01:07:02.187" v="1422" actId="164"/>
          <ac:grpSpMkLst>
            <pc:docMk/>
            <pc:sldMk cId="3089566275" sldId="1868"/>
            <ac:grpSpMk id="4" creationId="{D799E10F-7CE2-4C48-83B8-F9B021204A30}"/>
          </ac:grpSpMkLst>
        </pc:grpChg>
        <pc:grpChg chg="add mod">
          <ac:chgData name="Pankaj Satyaketu" userId="ad44b504-7f5c-4a2f-944b-ed3223fc1634" providerId="ADAL" clId="{9F0D784E-FCF7-4144-9251-F3686F2CA61E}" dt="2018-11-15T01:07:11.461" v="1425" actId="164"/>
          <ac:grpSpMkLst>
            <pc:docMk/>
            <pc:sldMk cId="3089566275" sldId="1868"/>
            <ac:grpSpMk id="5" creationId="{0A2B1BA6-A6DA-49DD-B1EF-B6C6D44B2E86}"/>
          </ac:grpSpMkLst>
        </pc:grpChg>
        <pc:grpChg chg="add mod">
          <ac:chgData name="Pankaj Satyaketu" userId="ad44b504-7f5c-4a2f-944b-ed3223fc1634" providerId="ADAL" clId="{9F0D784E-FCF7-4144-9251-F3686F2CA61E}" dt="2018-11-15T01:07:34.616" v="1431" actId="164"/>
          <ac:grpSpMkLst>
            <pc:docMk/>
            <pc:sldMk cId="3089566275" sldId="1868"/>
            <ac:grpSpMk id="6" creationId="{317D8545-EC78-411E-A5B8-68D9836EF87F}"/>
          </ac:grpSpMkLst>
        </pc:grpChg>
        <pc:grpChg chg="add mod">
          <ac:chgData name="Pankaj Satyaketu" userId="ad44b504-7f5c-4a2f-944b-ed3223fc1634" providerId="ADAL" clId="{9F0D784E-FCF7-4144-9251-F3686F2CA61E}" dt="2018-11-15T01:07:42.437" v="1434" actId="164"/>
          <ac:grpSpMkLst>
            <pc:docMk/>
            <pc:sldMk cId="3089566275" sldId="1868"/>
            <ac:grpSpMk id="7" creationId="{353B6FB2-72D0-49A0-A1D6-B6B8BC895BC5}"/>
          </ac:grpSpMkLst>
        </pc:grpChg>
        <pc:grpChg chg="mod">
          <ac:chgData name="Pankaj Satyaketu" userId="ad44b504-7f5c-4a2f-944b-ed3223fc1634" providerId="ADAL" clId="{9F0D784E-FCF7-4144-9251-F3686F2CA61E}" dt="2018-11-15T00:49:26.504" v="1165" actId="1076"/>
          <ac:grpSpMkLst>
            <pc:docMk/>
            <pc:sldMk cId="3089566275" sldId="1868"/>
            <ac:grpSpMk id="123" creationId="{B7AE1269-9A83-4467-B5DC-CDBF0B4562D9}"/>
          </ac:grpSpMkLst>
        </pc:grpChg>
        <pc:picChg chg="mod">
          <ac:chgData name="Pankaj Satyaketu" userId="ad44b504-7f5c-4a2f-944b-ed3223fc1634" providerId="ADAL" clId="{9F0D784E-FCF7-4144-9251-F3686F2CA61E}" dt="2018-11-15T01:07:42.437" v="1434" actId="164"/>
          <ac:picMkLst>
            <pc:docMk/>
            <pc:sldMk cId="3089566275" sldId="1868"/>
            <ac:picMk id="67" creationId="{C00D5F01-0853-4653-B5C0-7A6284BE4D2B}"/>
          </ac:picMkLst>
        </pc:picChg>
        <pc:picChg chg="mod">
          <ac:chgData name="Pankaj Satyaketu" userId="ad44b504-7f5c-4a2f-944b-ed3223fc1634" providerId="ADAL" clId="{9F0D784E-FCF7-4144-9251-F3686F2CA61E}" dt="2018-11-15T01:07:02.187" v="1422" actId="164"/>
          <ac:picMkLst>
            <pc:docMk/>
            <pc:sldMk cId="3089566275" sldId="1868"/>
            <ac:picMk id="74" creationId="{455A31F1-5C15-44AD-90BD-9121B7BF9238}"/>
          </ac:picMkLst>
        </pc:picChg>
        <pc:picChg chg="mod">
          <ac:chgData name="Pankaj Satyaketu" userId="ad44b504-7f5c-4a2f-944b-ed3223fc1634" providerId="ADAL" clId="{9F0D784E-FCF7-4144-9251-F3686F2CA61E}" dt="2018-11-15T01:07:34.616" v="1431" actId="164"/>
          <ac:picMkLst>
            <pc:docMk/>
            <pc:sldMk cId="3089566275" sldId="1868"/>
            <ac:picMk id="102" creationId="{12584129-6AF4-4066-A52E-EF130F92CD7D}"/>
          </ac:picMkLst>
        </pc:picChg>
        <pc:picChg chg="mod">
          <ac:chgData name="Pankaj Satyaketu" userId="ad44b504-7f5c-4a2f-944b-ed3223fc1634" providerId="ADAL" clId="{9F0D784E-FCF7-4144-9251-F3686F2CA61E}" dt="2018-11-15T01:07:11.461" v="1425" actId="164"/>
          <ac:picMkLst>
            <pc:docMk/>
            <pc:sldMk cId="3089566275" sldId="1868"/>
            <ac:picMk id="103" creationId="{39D29EB4-A7D5-44D7-ACE0-EDD3D7AB9826}"/>
          </ac:picMkLst>
        </pc:picChg>
        <pc:picChg chg="mod">
          <ac:chgData name="Pankaj Satyaketu" userId="ad44b504-7f5c-4a2f-944b-ed3223fc1634" providerId="ADAL" clId="{9F0D784E-FCF7-4144-9251-F3686F2CA61E}" dt="2018-11-15T00:49:23.045" v="1163" actId="1076"/>
          <ac:picMkLst>
            <pc:docMk/>
            <pc:sldMk cId="3089566275" sldId="1868"/>
            <ac:picMk id="126" creationId="{AC06F40E-6153-4677-B950-A9358FBC609E}"/>
          </ac:picMkLst>
        </pc:picChg>
        <pc:cxnChg chg="del mod">
          <ac:chgData name="Pankaj Satyaketu" userId="ad44b504-7f5c-4a2f-944b-ed3223fc1634" providerId="ADAL" clId="{9F0D784E-FCF7-4144-9251-F3686F2CA61E}" dt="2018-11-14T17:58:42.199" v="0" actId="478"/>
          <ac:cxnSpMkLst>
            <pc:docMk/>
            <pc:sldMk cId="3089566275" sldId="1868"/>
            <ac:cxnSpMk id="59" creationId="{CAFD1184-065A-45A9-849D-2FA4CE49F973}"/>
          </ac:cxnSpMkLst>
        </pc:cxnChg>
      </pc:sldChg>
      <pc:sldChg chg="addSp delSp modSp modAnim modNotesTx">
        <pc:chgData name="Pankaj Satyaketu" userId="ad44b504-7f5c-4a2f-944b-ed3223fc1634" providerId="ADAL" clId="{9F0D784E-FCF7-4144-9251-F3686F2CA61E}" dt="2018-11-15T01:07:26.965" v="1429" actId="478"/>
        <pc:sldMkLst>
          <pc:docMk/>
          <pc:sldMk cId="3601688249" sldId="1869"/>
        </pc:sldMkLst>
        <pc:spChg chg="add del mod topLvl">
          <ac:chgData name="Pankaj Satyaketu" userId="ad44b504-7f5c-4a2f-944b-ed3223fc1634" providerId="ADAL" clId="{9F0D784E-FCF7-4144-9251-F3686F2CA61E}" dt="2018-11-15T01:07:26.965" v="1429" actId="478"/>
          <ac:spMkLst>
            <pc:docMk/>
            <pc:sldMk cId="3601688249" sldId="1869"/>
            <ac:spMk id="4" creationId="{E1C5EB75-2764-4F8E-BD13-16BFFB88D333}"/>
          </ac:spMkLst>
        </pc:spChg>
        <pc:spChg chg="add del mod topLvl">
          <ac:chgData name="Pankaj Satyaketu" userId="ad44b504-7f5c-4a2f-944b-ed3223fc1634" providerId="ADAL" clId="{9F0D784E-FCF7-4144-9251-F3686F2CA61E}" dt="2018-11-15T01:07:23.425" v="1428" actId="478"/>
          <ac:spMkLst>
            <pc:docMk/>
            <pc:sldMk cId="3601688249" sldId="1869"/>
            <ac:spMk id="56" creationId="{3556C10C-7F4B-4976-94F5-52730727BB61}"/>
          </ac:spMkLst>
        </pc:spChg>
        <pc:spChg chg="add del mod topLvl">
          <ac:chgData name="Pankaj Satyaketu" userId="ad44b504-7f5c-4a2f-944b-ed3223fc1634" providerId="ADAL" clId="{9F0D784E-FCF7-4144-9251-F3686F2CA61E}" dt="2018-11-15T01:07:15.838" v="1426" actId="478"/>
          <ac:spMkLst>
            <pc:docMk/>
            <pc:sldMk cId="3601688249" sldId="1869"/>
            <ac:spMk id="59" creationId="{C5102C2B-D006-4E53-A345-96AA36C610F5}"/>
          </ac:spMkLst>
        </pc:spChg>
        <pc:spChg chg="mod">
          <ac:chgData name="Pankaj Satyaketu" userId="ad44b504-7f5c-4a2f-944b-ed3223fc1634" providerId="ADAL" clId="{9F0D784E-FCF7-4144-9251-F3686F2CA61E}" dt="2018-11-15T01:04:29.544" v="1382" actId="1076"/>
          <ac:spMkLst>
            <pc:docMk/>
            <pc:sldMk cId="3601688249" sldId="1869"/>
            <ac:spMk id="62" creationId="{9E84EC72-8F9F-4410-B4F6-029992076CDB}"/>
          </ac:spMkLst>
        </pc:spChg>
        <pc:spChg chg="add del mod topLvl">
          <ac:chgData name="Pankaj Satyaketu" userId="ad44b504-7f5c-4a2f-944b-ed3223fc1634" providerId="ADAL" clId="{9F0D784E-FCF7-4144-9251-F3686F2CA61E}" dt="2018-11-15T01:07:19.110" v="1427" actId="478"/>
          <ac:spMkLst>
            <pc:docMk/>
            <pc:sldMk cId="3601688249" sldId="1869"/>
            <ac:spMk id="68" creationId="{6B0722EF-C8DD-441F-A158-19A1B88CB193}"/>
          </ac:spMkLst>
        </pc:spChg>
        <pc:grpChg chg="add del mod">
          <ac:chgData name="Pankaj Satyaketu" userId="ad44b504-7f5c-4a2f-944b-ed3223fc1634" providerId="ADAL" clId="{9F0D784E-FCF7-4144-9251-F3686F2CA61E}" dt="2018-11-15T01:07:26.965" v="1429" actId="478"/>
          <ac:grpSpMkLst>
            <pc:docMk/>
            <pc:sldMk cId="3601688249" sldId="1869"/>
            <ac:grpSpMk id="5" creationId="{3BB8300D-9F26-481A-8EEF-2495E3B0C567}"/>
          </ac:grpSpMkLst>
        </pc:grpChg>
        <pc:grpChg chg="add del mod">
          <ac:chgData name="Pankaj Satyaketu" userId="ad44b504-7f5c-4a2f-944b-ed3223fc1634" providerId="ADAL" clId="{9F0D784E-FCF7-4144-9251-F3686F2CA61E}" dt="2018-11-15T01:07:23.425" v="1428" actId="478"/>
          <ac:grpSpMkLst>
            <pc:docMk/>
            <pc:sldMk cId="3601688249" sldId="1869"/>
            <ac:grpSpMk id="7" creationId="{AB228932-E934-4F0C-A152-FAA30E1509B9}"/>
          </ac:grpSpMkLst>
        </pc:grpChg>
        <pc:grpChg chg="add del mod">
          <ac:chgData name="Pankaj Satyaketu" userId="ad44b504-7f5c-4a2f-944b-ed3223fc1634" providerId="ADAL" clId="{9F0D784E-FCF7-4144-9251-F3686F2CA61E}" dt="2018-11-15T01:07:15.838" v="1426" actId="478"/>
          <ac:grpSpMkLst>
            <pc:docMk/>
            <pc:sldMk cId="3601688249" sldId="1869"/>
            <ac:grpSpMk id="10" creationId="{11297283-1500-4182-9E4D-0BD85C9B034F}"/>
          </ac:grpSpMkLst>
        </pc:grpChg>
        <pc:grpChg chg="add del mod">
          <ac:chgData name="Pankaj Satyaketu" userId="ad44b504-7f5c-4a2f-944b-ed3223fc1634" providerId="ADAL" clId="{9F0D784E-FCF7-4144-9251-F3686F2CA61E}" dt="2018-11-15T01:07:19.110" v="1427" actId="478"/>
          <ac:grpSpMkLst>
            <pc:docMk/>
            <pc:sldMk cId="3601688249" sldId="1869"/>
            <ac:grpSpMk id="12" creationId="{98DFA5BF-87EC-4D06-825C-31028C6CD598}"/>
          </ac:grpSpMkLst>
        </pc:grpChg>
        <pc:grpChg chg="add del mod">
          <ac:chgData name="Pankaj Satyaketu" userId="ad44b504-7f5c-4a2f-944b-ed3223fc1634" providerId="ADAL" clId="{9F0D784E-FCF7-4144-9251-F3686F2CA61E}" dt="2018-11-15T01:06:07.190" v="1416"/>
          <ac:grpSpMkLst>
            <pc:docMk/>
            <pc:sldMk cId="3601688249" sldId="1869"/>
            <ac:grpSpMk id="61" creationId="{3CF39721-D6B2-49F7-ABC7-7B8474409004}"/>
          </ac:grpSpMkLst>
        </pc:grpChg>
        <pc:picChg chg="mod topLvl">
          <ac:chgData name="Pankaj Satyaketu" userId="ad44b504-7f5c-4a2f-944b-ed3223fc1634" providerId="ADAL" clId="{9F0D784E-FCF7-4144-9251-F3686F2CA61E}" dt="2018-11-15T01:07:26.965" v="1429" actId="478"/>
          <ac:picMkLst>
            <pc:docMk/>
            <pc:sldMk cId="3601688249" sldId="1869"/>
            <ac:picMk id="67" creationId="{C00D5F01-0853-4653-B5C0-7A6284BE4D2B}"/>
          </ac:picMkLst>
        </pc:picChg>
        <pc:picChg chg="mod topLvl">
          <ac:chgData name="Pankaj Satyaketu" userId="ad44b504-7f5c-4a2f-944b-ed3223fc1634" providerId="ADAL" clId="{9F0D784E-FCF7-4144-9251-F3686F2CA61E}" dt="2018-11-15T01:07:15.838" v="1426" actId="478"/>
          <ac:picMkLst>
            <pc:docMk/>
            <pc:sldMk cId="3601688249" sldId="1869"/>
            <ac:picMk id="74" creationId="{455A31F1-5C15-44AD-90BD-9121B7BF9238}"/>
          </ac:picMkLst>
        </pc:picChg>
        <pc:picChg chg="mod topLvl">
          <ac:chgData name="Pankaj Satyaketu" userId="ad44b504-7f5c-4a2f-944b-ed3223fc1634" providerId="ADAL" clId="{9F0D784E-FCF7-4144-9251-F3686F2CA61E}" dt="2018-11-15T01:07:23.425" v="1428" actId="478"/>
          <ac:picMkLst>
            <pc:docMk/>
            <pc:sldMk cId="3601688249" sldId="1869"/>
            <ac:picMk id="102" creationId="{12584129-6AF4-4066-A52E-EF130F92CD7D}"/>
          </ac:picMkLst>
        </pc:picChg>
        <pc:picChg chg="mod topLvl">
          <ac:chgData name="Pankaj Satyaketu" userId="ad44b504-7f5c-4a2f-944b-ed3223fc1634" providerId="ADAL" clId="{9F0D784E-FCF7-4144-9251-F3686F2CA61E}" dt="2018-11-15T01:07:19.110" v="1427" actId="478"/>
          <ac:picMkLst>
            <pc:docMk/>
            <pc:sldMk cId="3601688249" sldId="1869"/>
            <ac:picMk id="103" creationId="{39D29EB4-A7D5-44D7-ACE0-EDD3D7AB9826}"/>
          </ac:picMkLst>
        </pc:picChg>
      </pc:sldChg>
      <pc:sldChg chg="add del">
        <pc:chgData name="Pankaj Satyaketu" userId="ad44b504-7f5c-4a2f-944b-ed3223fc1634" providerId="ADAL" clId="{9F0D784E-FCF7-4144-9251-F3686F2CA61E}" dt="2018-11-14T19:31:24.107" v="705"/>
        <pc:sldMkLst>
          <pc:docMk/>
          <pc:sldMk cId="2412977689" sldId="1870"/>
        </pc:sldMkLst>
      </pc:sldChg>
      <pc:sldChg chg="del">
        <pc:chgData name="Pankaj Satyaketu" userId="ad44b504-7f5c-4a2f-944b-ed3223fc1634" providerId="ADAL" clId="{9F0D784E-FCF7-4144-9251-F3686F2CA61E}" dt="2018-11-14T18:04:41.825" v="4" actId="2696"/>
        <pc:sldMkLst>
          <pc:docMk/>
          <pc:sldMk cId="3705325764" sldId="1870"/>
        </pc:sldMkLst>
      </pc:sldChg>
    </pc:docChg>
  </pc:docChgLst>
  <pc:docChgLst>
    <pc:chgData name="Pankaj Satyaketu" userId="ad44b504-7f5c-4a2f-944b-ed3223fc1634" providerId="ADAL" clId="{6634EE07-DAE3-4C2D-8659-539B8C74A07E}"/>
    <pc:docChg chg="undo custSel addSld modSld">
      <pc:chgData name="Pankaj Satyaketu" userId="ad44b504-7f5c-4a2f-944b-ed3223fc1634" providerId="ADAL" clId="{6634EE07-DAE3-4C2D-8659-539B8C74A07E}" dt="2018-11-14T15:36:45.668" v="3253"/>
      <pc:docMkLst>
        <pc:docMk/>
      </pc:docMkLst>
      <pc:sldChg chg="addSp delSp modSp">
        <pc:chgData name="Pankaj Satyaketu" userId="ad44b504-7f5c-4a2f-944b-ed3223fc1634" providerId="ADAL" clId="{6634EE07-DAE3-4C2D-8659-539B8C74A07E}" dt="2018-11-14T15:22:40.217" v="2964" actId="14100"/>
        <pc:sldMkLst>
          <pc:docMk/>
          <pc:sldMk cId="0" sldId="256"/>
        </pc:sldMkLst>
        <pc:picChg chg="del">
          <ac:chgData name="Pankaj Satyaketu" userId="ad44b504-7f5c-4a2f-944b-ed3223fc1634" providerId="ADAL" clId="{6634EE07-DAE3-4C2D-8659-539B8C74A07E}" dt="2018-11-14T15:22:23.629" v="2959" actId="478"/>
          <ac:picMkLst>
            <pc:docMk/>
            <pc:sldMk cId="0" sldId="256"/>
            <ac:picMk id="3" creationId="{719E6FEC-4A6E-428C-B8C9-C1E06B7B04C9}"/>
          </ac:picMkLst>
        </pc:picChg>
        <pc:picChg chg="add mod">
          <ac:chgData name="Pankaj Satyaketu" userId="ad44b504-7f5c-4a2f-944b-ed3223fc1634" providerId="ADAL" clId="{6634EE07-DAE3-4C2D-8659-539B8C74A07E}" dt="2018-11-14T15:22:40.217" v="2964" actId="14100"/>
          <ac:picMkLst>
            <pc:docMk/>
            <pc:sldMk cId="0" sldId="256"/>
            <ac:picMk id="1026" creationId="{78324D52-C372-442A-9536-443157007E9E}"/>
          </ac:picMkLst>
        </pc:picChg>
      </pc:sldChg>
      <pc:sldChg chg="modTransition">
        <pc:chgData name="Pankaj Satyaketu" userId="ad44b504-7f5c-4a2f-944b-ed3223fc1634" providerId="ADAL" clId="{6634EE07-DAE3-4C2D-8659-539B8C74A07E}" dt="2018-11-14T15:21:43.973" v="2958"/>
        <pc:sldMkLst>
          <pc:docMk/>
          <pc:sldMk cId="0" sldId="257"/>
        </pc:sldMkLst>
      </pc:sldChg>
      <pc:sldChg chg="addSp delSp modSp modAnim">
        <pc:chgData name="Pankaj Satyaketu" userId="ad44b504-7f5c-4a2f-944b-ed3223fc1634" providerId="ADAL" clId="{6634EE07-DAE3-4C2D-8659-539B8C74A07E}" dt="2018-11-14T15:21:17.226" v="2957" actId="478"/>
        <pc:sldMkLst>
          <pc:docMk/>
          <pc:sldMk cId="3887410026" sldId="271"/>
        </pc:sldMkLst>
        <pc:spChg chg="del">
          <ac:chgData name="Pankaj Satyaketu" userId="ad44b504-7f5c-4a2f-944b-ed3223fc1634" providerId="ADAL" clId="{6634EE07-DAE3-4C2D-8659-539B8C74A07E}" dt="2018-11-14T15:18:26.767" v="2929"/>
          <ac:spMkLst>
            <pc:docMk/>
            <pc:sldMk cId="3887410026" sldId="271"/>
            <ac:spMk id="2" creationId="{69E62F7E-C2DE-4C7A-9419-5E96933378EE}"/>
          </ac:spMkLst>
        </pc:spChg>
        <pc:spChg chg="del">
          <ac:chgData name="Pankaj Satyaketu" userId="ad44b504-7f5c-4a2f-944b-ed3223fc1634" providerId="ADAL" clId="{6634EE07-DAE3-4C2D-8659-539B8C74A07E}" dt="2018-11-14T15:18:30.977" v="2930"/>
          <ac:spMkLst>
            <pc:docMk/>
            <pc:sldMk cId="3887410026" sldId="271"/>
            <ac:spMk id="3" creationId="{629D9DE5-FAE3-4425-BD47-B0425F14EECD}"/>
          </ac:spMkLst>
        </pc:spChg>
        <pc:spChg chg="add del">
          <ac:chgData name="Pankaj Satyaketu" userId="ad44b504-7f5c-4a2f-944b-ed3223fc1634" providerId="ADAL" clId="{6634EE07-DAE3-4C2D-8659-539B8C74A07E}" dt="2018-11-14T15:19:35.201" v="2933"/>
          <ac:spMkLst>
            <pc:docMk/>
            <pc:sldMk cId="3887410026" sldId="271"/>
            <ac:spMk id="8" creationId="{F2DA407B-658B-4245-974C-BF9D91E5C424}"/>
          </ac:spMkLst>
        </pc:spChg>
        <pc:spChg chg="add del">
          <ac:chgData name="Pankaj Satyaketu" userId="ad44b504-7f5c-4a2f-944b-ed3223fc1634" providerId="ADAL" clId="{6634EE07-DAE3-4C2D-8659-539B8C74A07E}" dt="2018-11-14T15:19:35.201" v="2933"/>
          <ac:spMkLst>
            <pc:docMk/>
            <pc:sldMk cId="3887410026" sldId="271"/>
            <ac:spMk id="9" creationId="{CF1EE6CB-12F3-42BB-805F-BA5AA4EF9FFC}"/>
          </ac:spMkLst>
        </pc:spChg>
        <pc:spChg chg="add del">
          <ac:chgData name="Pankaj Satyaketu" userId="ad44b504-7f5c-4a2f-944b-ed3223fc1634" providerId="ADAL" clId="{6634EE07-DAE3-4C2D-8659-539B8C74A07E}" dt="2018-11-14T15:19:35.201" v="2933"/>
          <ac:spMkLst>
            <pc:docMk/>
            <pc:sldMk cId="3887410026" sldId="271"/>
            <ac:spMk id="10" creationId="{9A5A8EC1-82DD-4D6B-BC9E-8E25AAF6046D}"/>
          </ac:spMkLst>
        </pc:spChg>
        <pc:spChg chg="add del">
          <ac:chgData name="Pankaj Satyaketu" userId="ad44b504-7f5c-4a2f-944b-ed3223fc1634" providerId="ADAL" clId="{6634EE07-DAE3-4C2D-8659-539B8C74A07E}" dt="2018-11-14T15:19:35.201" v="2933"/>
          <ac:spMkLst>
            <pc:docMk/>
            <pc:sldMk cId="3887410026" sldId="271"/>
            <ac:spMk id="29" creationId="{5B43B32F-F02E-46C0-9E3B-019F12A719B5}"/>
          </ac:spMkLst>
        </pc:spChg>
        <pc:spChg chg="add del">
          <ac:chgData name="Pankaj Satyaketu" userId="ad44b504-7f5c-4a2f-944b-ed3223fc1634" providerId="ADAL" clId="{6634EE07-DAE3-4C2D-8659-539B8C74A07E}" dt="2018-11-14T15:19:35.201" v="2933"/>
          <ac:spMkLst>
            <pc:docMk/>
            <pc:sldMk cId="3887410026" sldId="271"/>
            <ac:spMk id="30" creationId="{98058217-C76C-4F70-B6E3-928E9297C5C8}"/>
          </ac:spMkLst>
        </pc:spChg>
        <pc:spChg chg="add del">
          <ac:chgData name="Pankaj Satyaketu" userId="ad44b504-7f5c-4a2f-944b-ed3223fc1634" providerId="ADAL" clId="{6634EE07-DAE3-4C2D-8659-539B8C74A07E}" dt="2018-11-14T15:19:35.201" v="2933"/>
          <ac:spMkLst>
            <pc:docMk/>
            <pc:sldMk cId="3887410026" sldId="271"/>
            <ac:spMk id="31" creationId="{50B2F8E7-895C-4821-B0AA-20D5F78066D6}"/>
          </ac:spMkLst>
        </pc:spChg>
        <pc:spChg chg="add del">
          <ac:chgData name="Pankaj Satyaketu" userId="ad44b504-7f5c-4a2f-944b-ed3223fc1634" providerId="ADAL" clId="{6634EE07-DAE3-4C2D-8659-539B8C74A07E}" dt="2018-11-14T15:19:35.201" v="2933"/>
          <ac:spMkLst>
            <pc:docMk/>
            <pc:sldMk cId="3887410026" sldId="271"/>
            <ac:spMk id="32" creationId="{90BEA47D-6AC1-49CC-928E-8BB278F78F1A}"/>
          </ac:spMkLst>
        </pc:spChg>
        <pc:spChg chg="add del">
          <ac:chgData name="Pankaj Satyaketu" userId="ad44b504-7f5c-4a2f-944b-ed3223fc1634" providerId="ADAL" clId="{6634EE07-DAE3-4C2D-8659-539B8C74A07E}" dt="2018-11-14T15:19:35.201" v="2933"/>
          <ac:spMkLst>
            <pc:docMk/>
            <pc:sldMk cId="3887410026" sldId="271"/>
            <ac:spMk id="33" creationId="{59A71FD1-2DF0-44CB-8BAB-625868E0B413}"/>
          </ac:spMkLst>
        </pc:spChg>
        <pc:spChg chg="add del">
          <ac:chgData name="Pankaj Satyaketu" userId="ad44b504-7f5c-4a2f-944b-ed3223fc1634" providerId="ADAL" clId="{6634EE07-DAE3-4C2D-8659-539B8C74A07E}" dt="2018-11-14T15:19:35.201" v="2933"/>
          <ac:spMkLst>
            <pc:docMk/>
            <pc:sldMk cId="3887410026" sldId="271"/>
            <ac:spMk id="34" creationId="{C68626B3-1886-4EA6-A4FA-2CA8568F6631}"/>
          </ac:spMkLst>
        </pc:spChg>
        <pc:spChg chg="add del">
          <ac:chgData name="Pankaj Satyaketu" userId="ad44b504-7f5c-4a2f-944b-ed3223fc1634" providerId="ADAL" clId="{6634EE07-DAE3-4C2D-8659-539B8C74A07E}" dt="2018-11-14T15:19:35.201" v="2933"/>
          <ac:spMkLst>
            <pc:docMk/>
            <pc:sldMk cId="3887410026" sldId="271"/>
            <ac:spMk id="35" creationId="{8871B80C-9393-4134-BA30-DF04FCA775AD}"/>
          </ac:spMkLst>
        </pc:spChg>
        <pc:spChg chg="add del">
          <ac:chgData name="Pankaj Satyaketu" userId="ad44b504-7f5c-4a2f-944b-ed3223fc1634" providerId="ADAL" clId="{6634EE07-DAE3-4C2D-8659-539B8C74A07E}" dt="2018-11-14T15:19:35.201" v="2933"/>
          <ac:spMkLst>
            <pc:docMk/>
            <pc:sldMk cId="3887410026" sldId="271"/>
            <ac:spMk id="36" creationId="{AD188352-80DD-4B02-9CD9-5FC7BE7A9EF4}"/>
          </ac:spMkLst>
        </pc:spChg>
        <pc:spChg chg="add del">
          <ac:chgData name="Pankaj Satyaketu" userId="ad44b504-7f5c-4a2f-944b-ed3223fc1634" providerId="ADAL" clId="{6634EE07-DAE3-4C2D-8659-539B8C74A07E}" dt="2018-11-14T15:19:35.201" v="2933"/>
          <ac:spMkLst>
            <pc:docMk/>
            <pc:sldMk cId="3887410026" sldId="271"/>
            <ac:spMk id="38" creationId="{067E601E-0B68-4B91-BA20-6CE0B8404D8B}"/>
          </ac:spMkLst>
        </pc:spChg>
        <pc:spChg chg="add del">
          <ac:chgData name="Pankaj Satyaketu" userId="ad44b504-7f5c-4a2f-944b-ed3223fc1634" providerId="ADAL" clId="{6634EE07-DAE3-4C2D-8659-539B8C74A07E}" dt="2018-11-14T15:19:35.201" v="2933"/>
          <ac:spMkLst>
            <pc:docMk/>
            <pc:sldMk cId="3887410026" sldId="271"/>
            <ac:spMk id="39" creationId="{DAE506E2-50D7-483E-A43D-34BB2451C8A6}"/>
          </ac:spMkLst>
        </pc:spChg>
        <pc:spChg chg="add del">
          <ac:chgData name="Pankaj Satyaketu" userId="ad44b504-7f5c-4a2f-944b-ed3223fc1634" providerId="ADAL" clId="{6634EE07-DAE3-4C2D-8659-539B8C74A07E}" dt="2018-11-14T15:19:35.201" v="2933"/>
          <ac:spMkLst>
            <pc:docMk/>
            <pc:sldMk cId="3887410026" sldId="271"/>
            <ac:spMk id="40" creationId="{0AFC7FA7-5F6B-425F-9925-F281328EE254}"/>
          </ac:spMkLst>
        </pc:spChg>
        <pc:spChg chg="add del">
          <ac:chgData name="Pankaj Satyaketu" userId="ad44b504-7f5c-4a2f-944b-ed3223fc1634" providerId="ADAL" clId="{6634EE07-DAE3-4C2D-8659-539B8C74A07E}" dt="2018-11-14T15:19:35.201" v="2933"/>
          <ac:spMkLst>
            <pc:docMk/>
            <pc:sldMk cId="3887410026" sldId="271"/>
            <ac:spMk id="41" creationId="{921328DB-FEF4-4DEA-96CD-E00A28E02B17}"/>
          </ac:spMkLst>
        </pc:spChg>
        <pc:spChg chg="add del">
          <ac:chgData name="Pankaj Satyaketu" userId="ad44b504-7f5c-4a2f-944b-ed3223fc1634" providerId="ADAL" clId="{6634EE07-DAE3-4C2D-8659-539B8C74A07E}" dt="2018-11-14T15:19:35.201" v="2933"/>
          <ac:spMkLst>
            <pc:docMk/>
            <pc:sldMk cId="3887410026" sldId="271"/>
            <ac:spMk id="54" creationId="{4B156067-9384-4786-A0E9-D2CB58EDCC92}"/>
          </ac:spMkLst>
        </pc:spChg>
        <pc:spChg chg="add del">
          <ac:chgData name="Pankaj Satyaketu" userId="ad44b504-7f5c-4a2f-944b-ed3223fc1634" providerId="ADAL" clId="{6634EE07-DAE3-4C2D-8659-539B8C74A07E}" dt="2018-11-14T15:19:35.201" v="2933"/>
          <ac:spMkLst>
            <pc:docMk/>
            <pc:sldMk cId="3887410026" sldId="271"/>
            <ac:spMk id="55" creationId="{F8CD2854-F815-4C99-84D7-536DDA2CE3E8}"/>
          </ac:spMkLst>
        </pc:spChg>
        <pc:spChg chg="add del">
          <ac:chgData name="Pankaj Satyaketu" userId="ad44b504-7f5c-4a2f-944b-ed3223fc1634" providerId="ADAL" clId="{6634EE07-DAE3-4C2D-8659-539B8C74A07E}" dt="2018-11-14T15:19:35.201" v="2933"/>
          <ac:spMkLst>
            <pc:docMk/>
            <pc:sldMk cId="3887410026" sldId="271"/>
            <ac:spMk id="58" creationId="{E29FF5F6-323F-4224-820B-42918748FE54}"/>
          </ac:spMkLst>
        </pc:spChg>
        <pc:spChg chg="add del">
          <ac:chgData name="Pankaj Satyaketu" userId="ad44b504-7f5c-4a2f-944b-ed3223fc1634" providerId="ADAL" clId="{6634EE07-DAE3-4C2D-8659-539B8C74A07E}" dt="2018-11-14T15:19:35.201" v="2933"/>
          <ac:spMkLst>
            <pc:docMk/>
            <pc:sldMk cId="3887410026" sldId="271"/>
            <ac:spMk id="59" creationId="{DD1B1655-D6AF-41CD-994C-A362C8E0696B}"/>
          </ac:spMkLst>
        </pc:spChg>
        <pc:spChg chg="add del">
          <ac:chgData name="Pankaj Satyaketu" userId="ad44b504-7f5c-4a2f-944b-ed3223fc1634" providerId="ADAL" clId="{6634EE07-DAE3-4C2D-8659-539B8C74A07E}" dt="2018-11-14T15:19:35.201" v="2933"/>
          <ac:spMkLst>
            <pc:docMk/>
            <pc:sldMk cId="3887410026" sldId="271"/>
            <ac:spMk id="60" creationId="{012D280D-3561-4162-BE41-764D5DE45332}"/>
          </ac:spMkLst>
        </pc:spChg>
        <pc:spChg chg="add del">
          <ac:chgData name="Pankaj Satyaketu" userId="ad44b504-7f5c-4a2f-944b-ed3223fc1634" providerId="ADAL" clId="{6634EE07-DAE3-4C2D-8659-539B8C74A07E}" dt="2018-11-14T15:19:35.201" v="2933"/>
          <ac:spMkLst>
            <pc:docMk/>
            <pc:sldMk cId="3887410026" sldId="271"/>
            <ac:spMk id="62" creationId="{4F90A700-4122-4EF9-98D1-0700C89665AA}"/>
          </ac:spMkLst>
        </pc:spChg>
        <pc:spChg chg="add del">
          <ac:chgData name="Pankaj Satyaketu" userId="ad44b504-7f5c-4a2f-944b-ed3223fc1634" providerId="ADAL" clId="{6634EE07-DAE3-4C2D-8659-539B8C74A07E}" dt="2018-11-14T15:19:35.201" v="2933"/>
          <ac:spMkLst>
            <pc:docMk/>
            <pc:sldMk cId="3887410026" sldId="271"/>
            <ac:spMk id="66" creationId="{C98AE4ED-36C0-4E67-B94E-32B1A88F2137}"/>
          </ac:spMkLst>
        </pc:spChg>
        <pc:spChg chg="add del">
          <ac:chgData name="Pankaj Satyaketu" userId="ad44b504-7f5c-4a2f-944b-ed3223fc1634" providerId="ADAL" clId="{6634EE07-DAE3-4C2D-8659-539B8C74A07E}" dt="2018-11-14T15:19:35.201" v="2933"/>
          <ac:spMkLst>
            <pc:docMk/>
            <pc:sldMk cId="3887410026" sldId="271"/>
            <ac:spMk id="67" creationId="{EC7511FD-F53D-48A1-A3CA-05EB1A58BC03}"/>
          </ac:spMkLst>
        </pc:spChg>
        <pc:spChg chg="add del">
          <ac:chgData name="Pankaj Satyaketu" userId="ad44b504-7f5c-4a2f-944b-ed3223fc1634" providerId="ADAL" clId="{6634EE07-DAE3-4C2D-8659-539B8C74A07E}" dt="2018-11-14T15:19:35.201" v="2933"/>
          <ac:spMkLst>
            <pc:docMk/>
            <pc:sldMk cId="3887410026" sldId="271"/>
            <ac:spMk id="74" creationId="{BF5FCB46-AAFD-4F68-A4A8-B4EA3101CFB1}"/>
          </ac:spMkLst>
        </pc:spChg>
        <pc:spChg chg="add del">
          <ac:chgData name="Pankaj Satyaketu" userId="ad44b504-7f5c-4a2f-944b-ed3223fc1634" providerId="ADAL" clId="{6634EE07-DAE3-4C2D-8659-539B8C74A07E}" dt="2018-11-14T15:19:35.201" v="2933"/>
          <ac:spMkLst>
            <pc:docMk/>
            <pc:sldMk cId="3887410026" sldId="271"/>
            <ac:spMk id="75" creationId="{17AECAA3-85FF-4191-97ED-B52F809B90A6}"/>
          </ac:spMkLst>
        </pc:spChg>
        <pc:spChg chg="add del">
          <ac:chgData name="Pankaj Satyaketu" userId="ad44b504-7f5c-4a2f-944b-ed3223fc1634" providerId="ADAL" clId="{6634EE07-DAE3-4C2D-8659-539B8C74A07E}" dt="2018-11-14T15:19:35.201" v="2933"/>
          <ac:spMkLst>
            <pc:docMk/>
            <pc:sldMk cId="3887410026" sldId="271"/>
            <ac:spMk id="82" creationId="{BBE6D09F-6F81-43DE-93C1-F4DE793F6B46}"/>
          </ac:spMkLst>
        </pc:spChg>
        <pc:spChg chg="add del">
          <ac:chgData name="Pankaj Satyaketu" userId="ad44b504-7f5c-4a2f-944b-ed3223fc1634" providerId="ADAL" clId="{6634EE07-DAE3-4C2D-8659-539B8C74A07E}" dt="2018-11-14T15:19:35.201" v="2933"/>
          <ac:spMkLst>
            <pc:docMk/>
            <pc:sldMk cId="3887410026" sldId="271"/>
            <ac:spMk id="91" creationId="{1E9A6AE8-3654-4C6E-8C8B-EDE3FC85C54C}"/>
          </ac:spMkLst>
        </pc:spChg>
        <pc:spChg chg="add del">
          <ac:chgData name="Pankaj Satyaketu" userId="ad44b504-7f5c-4a2f-944b-ed3223fc1634" providerId="ADAL" clId="{6634EE07-DAE3-4C2D-8659-539B8C74A07E}" dt="2018-11-14T15:19:35.201" v="2933"/>
          <ac:spMkLst>
            <pc:docMk/>
            <pc:sldMk cId="3887410026" sldId="271"/>
            <ac:spMk id="92" creationId="{F5987BF3-0876-45C1-9D3A-93DE4DE6EE53}"/>
          </ac:spMkLst>
        </pc:spChg>
        <pc:spChg chg="add del">
          <ac:chgData name="Pankaj Satyaketu" userId="ad44b504-7f5c-4a2f-944b-ed3223fc1634" providerId="ADAL" clId="{6634EE07-DAE3-4C2D-8659-539B8C74A07E}" dt="2018-11-14T15:19:35.201" v="2933"/>
          <ac:spMkLst>
            <pc:docMk/>
            <pc:sldMk cId="3887410026" sldId="271"/>
            <ac:spMk id="94" creationId="{B0574A72-FD35-4346-A731-EF5F24A845CB}"/>
          </ac:spMkLst>
        </pc:spChg>
        <pc:spChg chg="add del">
          <ac:chgData name="Pankaj Satyaketu" userId="ad44b504-7f5c-4a2f-944b-ed3223fc1634" providerId="ADAL" clId="{6634EE07-DAE3-4C2D-8659-539B8C74A07E}" dt="2018-11-14T15:19:35.201" v="2933"/>
          <ac:spMkLst>
            <pc:docMk/>
            <pc:sldMk cId="3887410026" sldId="271"/>
            <ac:spMk id="101" creationId="{08B163D2-7E55-462A-862C-EB42F5BADA3B}"/>
          </ac:spMkLst>
        </pc:spChg>
        <pc:spChg chg="add del">
          <ac:chgData name="Pankaj Satyaketu" userId="ad44b504-7f5c-4a2f-944b-ed3223fc1634" providerId="ADAL" clId="{6634EE07-DAE3-4C2D-8659-539B8C74A07E}" dt="2018-11-14T15:19:35.201" v="2933"/>
          <ac:spMkLst>
            <pc:docMk/>
            <pc:sldMk cId="3887410026" sldId="271"/>
            <ac:spMk id="102" creationId="{24941AFE-1BA2-4067-A926-37962DB1F212}"/>
          </ac:spMkLst>
        </pc:spChg>
        <pc:spChg chg="add del">
          <ac:chgData name="Pankaj Satyaketu" userId="ad44b504-7f5c-4a2f-944b-ed3223fc1634" providerId="ADAL" clId="{6634EE07-DAE3-4C2D-8659-539B8C74A07E}" dt="2018-11-14T15:19:35.201" v="2933"/>
          <ac:spMkLst>
            <pc:docMk/>
            <pc:sldMk cId="3887410026" sldId="271"/>
            <ac:spMk id="103" creationId="{EDF7F5B0-26A4-4074-B528-6EDE2BF2459B}"/>
          </ac:spMkLst>
        </pc:spChg>
        <pc:spChg chg="add del">
          <ac:chgData name="Pankaj Satyaketu" userId="ad44b504-7f5c-4a2f-944b-ed3223fc1634" providerId="ADAL" clId="{6634EE07-DAE3-4C2D-8659-539B8C74A07E}" dt="2018-11-14T15:19:35.201" v="2933"/>
          <ac:spMkLst>
            <pc:docMk/>
            <pc:sldMk cId="3887410026" sldId="271"/>
            <ac:spMk id="104" creationId="{6A00794D-41A4-49D9-86CD-BA597823C190}"/>
          </ac:spMkLst>
        </pc:spChg>
        <pc:spChg chg="add del">
          <ac:chgData name="Pankaj Satyaketu" userId="ad44b504-7f5c-4a2f-944b-ed3223fc1634" providerId="ADAL" clId="{6634EE07-DAE3-4C2D-8659-539B8C74A07E}" dt="2018-11-14T15:19:35.201" v="2933"/>
          <ac:spMkLst>
            <pc:docMk/>
            <pc:sldMk cId="3887410026" sldId="271"/>
            <ac:spMk id="112" creationId="{71D80123-74C8-47E4-AF94-A38264270D38}"/>
          </ac:spMkLst>
        </pc:spChg>
        <pc:spChg chg="add del">
          <ac:chgData name="Pankaj Satyaketu" userId="ad44b504-7f5c-4a2f-944b-ed3223fc1634" providerId="ADAL" clId="{6634EE07-DAE3-4C2D-8659-539B8C74A07E}" dt="2018-11-14T15:19:35.201" v="2933"/>
          <ac:spMkLst>
            <pc:docMk/>
            <pc:sldMk cId="3887410026" sldId="271"/>
            <ac:spMk id="113" creationId="{F19AF86B-419F-475F-8700-2973FCD9E5F3}"/>
          </ac:spMkLst>
        </pc:spChg>
        <pc:spChg chg="add del">
          <ac:chgData name="Pankaj Satyaketu" userId="ad44b504-7f5c-4a2f-944b-ed3223fc1634" providerId="ADAL" clId="{6634EE07-DAE3-4C2D-8659-539B8C74A07E}" dt="2018-11-14T15:19:35.201" v="2933"/>
          <ac:spMkLst>
            <pc:docMk/>
            <pc:sldMk cId="3887410026" sldId="271"/>
            <ac:spMk id="114" creationId="{2335C51F-2D88-47A2-BCED-B1C053DBC20B}"/>
          </ac:spMkLst>
        </pc:spChg>
        <pc:spChg chg="add del">
          <ac:chgData name="Pankaj Satyaketu" userId="ad44b504-7f5c-4a2f-944b-ed3223fc1634" providerId="ADAL" clId="{6634EE07-DAE3-4C2D-8659-539B8C74A07E}" dt="2018-11-14T15:19:35.201" v="2933"/>
          <ac:spMkLst>
            <pc:docMk/>
            <pc:sldMk cId="3887410026" sldId="271"/>
            <ac:spMk id="115" creationId="{445C6A3E-C4D9-4A85-B793-EF6B8FF634BB}"/>
          </ac:spMkLst>
        </pc:spChg>
        <pc:spChg chg="add mod">
          <ac:chgData name="Pankaj Satyaketu" userId="ad44b504-7f5c-4a2f-944b-ed3223fc1634" providerId="ADAL" clId="{6634EE07-DAE3-4C2D-8659-539B8C74A07E}" dt="2018-11-14T15:20:18.021" v="2940" actId="14100"/>
          <ac:spMkLst>
            <pc:docMk/>
            <pc:sldMk cId="3887410026" sldId="271"/>
            <ac:spMk id="501" creationId="{9E859391-C65E-4801-9588-D33A232AB690}"/>
          </ac:spMkLst>
        </pc:spChg>
        <pc:spChg chg="add mod">
          <ac:chgData name="Pankaj Satyaketu" userId="ad44b504-7f5c-4a2f-944b-ed3223fc1634" providerId="ADAL" clId="{6634EE07-DAE3-4C2D-8659-539B8C74A07E}" dt="2018-11-14T15:20:18.021" v="2940" actId="14100"/>
          <ac:spMkLst>
            <pc:docMk/>
            <pc:sldMk cId="3887410026" sldId="271"/>
            <ac:spMk id="502" creationId="{446C1404-E724-4331-86C5-99006E0B2A75}"/>
          </ac:spMkLst>
        </pc:spChg>
        <pc:spChg chg="add del mod">
          <ac:chgData name="Pankaj Satyaketu" userId="ad44b504-7f5c-4a2f-944b-ed3223fc1634" providerId="ADAL" clId="{6634EE07-DAE3-4C2D-8659-539B8C74A07E}" dt="2018-11-14T15:21:17.226" v="2957" actId="478"/>
          <ac:spMkLst>
            <pc:docMk/>
            <pc:sldMk cId="3887410026" sldId="271"/>
            <ac:spMk id="503" creationId="{8BD9C6AA-5831-47B6-AC78-3A112ECA380B}"/>
          </ac:spMkLst>
        </pc:spChg>
        <pc:spChg chg="add mod">
          <ac:chgData name="Pankaj Satyaketu" userId="ad44b504-7f5c-4a2f-944b-ed3223fc1634" providerId="ADAL" clId="{6634EE07-DAE3-4C2D-8659-539B8C74A07E}" dt="2018-11-14T15:20:44.189" v="2953" actId="1036"/>
          <ac:spMkLst>
            <pc:docMk/>
            <pc:sldMk cId="3887410026" sldId="271"/>
            <ac:spMk id="522" creationId="{1E9C09C8-74DC-4361-91C7-531B9CDE7766}"/>
          </ac:spMkLst>
        </pc:spChg>
        <pc:spChg chg="add mod">
          <ac:chgData name="Pankaj Satyaketu" userId="ad44b504-7f5c-4a2f-944b-ed3223fc1634" providerId="ADAL" clId="{6634EE07-DAE3-4C2D-8659-539B8C74A07E}" dt="2018-11-14T15:20:44.189" v="2953" actId="1036"/>
          <ac:spMkLst>
            <pc:docMk/>
            <pc:sldMk cId="3887410026" sldId="271"/>
            <ac:spMk id="523" creationId="{DF61A260-65AF-478F-8BE8-CF4257E1FF44}"/>
          </ac:spMkLst>
        </pc:spChg>
        <pc:spChg chg="add mod">
          <ac:chgData name="Pankaj Satyaketu" userId="ad44b504-7f5c-4a2f-944b-ed3223fc1634" providerId="ADAL" clId="{6634EE07-DAE3-4C2D-8659-539B8C74A07E}" dt="2018-11-14T15:20:44.189" v="2953" actId="1036"/>
          <ac:spMkLst>
            <pc:docMk/>
            <pc:sldMk cId="3887410026" sldId="271"/>
            <ac:spMk id="524" creationId="{6E7CEE7F-DA34-4351-A4B6-9988A51159CA}"/>
          </ac:spMkLst>
        </pc:spChg>
        <pc:spChg chg="add mod">
          <ac:chgData name="Pankaj Satyaketu" userId="ad44b504-7f5c-4a2f-944b-ed3223fc1634" providerId="ADAL" clId="{6634EE07-DAE3-4C2D-8659-539B8C74A07E}" dt="2018-11-14T15:20:44.189" v="2953" actId="1036"/>
          <ac:spMkLst>
            <pc:docMk/>
            <pc:sldMk cId="3887410026" sldId="271"/>
            <ac:spMk id="525" creationId="{2D741438-796E-48DC-8491-FD1D60DB7EC0}"/>
          </ac:spMkLst>
        </pc:spChg>
        <pc:spChg chg="add mod">
          <ac:chgData name="Pankaj Satyaketu" userId="ad44b504-7f5c-4a2f-944b-ed3223fc1634" providerId="ADAL" clId="{6634EE07-DAE3-4C2D-8659-539B8C74A07E}" dt="2018-11-14T15:20:44.189" v="2953" actId="1036"/>
          <ac:spMkLst>
            <pc:docMk/>
            <pc:sldMk cId="3887410026" sldId="271"/>
            <ac:spMk id="526" creationId="{2D01AA7F-57E2-4CF3-9690-F301184DFA7E}"/>
          </ac:spMkLst>
        </pc:spChg>
        <pc:spChg chg="add mod">
          <ac:chgData name="Pankaj Satyaketu" userId="ad44b504-7f5c-4a2f-944b-ed3223fc1634" providerId="ADAL" clId="{6634EE07-DAE3-4C2D-8659-539B8C74A07E}" dt="2018-11-14T15:20:44.189" v="2953" actId="1036"/>
          <ac:spMkLst>
            <pc:docMk/>
            <pc:sldMk cId="3887410026" sldId="271"/>
            <ac:spMk id="527" creationId="{D31FB7E7-794F-4513-BCEB-43F6573B192B}"/>
          </ac:spMkLst>
        </pc:spChg>
        <pc:spChg chg="add mod">
          <ac:chgData name="Pankaj Satyaketu" userId="ad44b504-7f5c-4a2f-944b-ed3223fc1634" providerId="ADAL" clId="{6634EE07-DAE3-4C2D-8659-539B8C74A07E}" dt="2018-11-14T15:20:44.189" v="2953" actId="1036"/>
          <ac:spMkLst>
            <pc:docMk/>
            <pc:sldMk cId="3887410026" sldId="271"/>
            <ac:spMk id="528" creationId="{E0094ADD-63D1-473D-BF64-A86059DC9078}"/>
          </ac:spMkLst>
        </pc:spChg>
        <pc:spChg chg="add mod">
          <ac:chgData name="Pankaj Satyaketu" userId="ad44b504-7f5c-4a2f-944b-ed3223fc1634" providerId="ADAL" clId="{6634EE07-DAE3-4C2D-8659-539B8C74A07E}" dt="2018-11-14T15:20:44.189" v="2953" actId="1036"/>
          <ac:spMkLst>
            <pc:docMk/>
            <pc:sldMk cId="3887410026" sldId="271"/>
            <ac:spMk id="529" creationId="{C18F8316-F98D-460A-9839-478CF0E37551}"/>
          </ac:spMkLst>
        </pc:spChg>
        <pc:spChg chg="add mod">
          <ac:chgData name="Pankaj Satyaketu" userId="ad44b504-7f5c-4a2f-944b-ed3223fc1634" providerId="ADAL" clId="{6634EE07-DAE3-4C2D-8659-539B8C74A07E}" dt="2018-11-14T15:20:44.189" v="2953" actId="1036"/>
          <ac:spMkLst>
            <pc:docMk/>
            <pc:sldMk cId="3887410026" sldId="271"/>
            <ac:spMk id="531" creationId="{3C59EDD8-65F2-4FF2-A9A3-6AE271A476F9}"/>
          </ac:spMkLst>
        </pc:spChg>
        <pc:spChg chg="add mod">
          <ac:chgData name="Pankaj Satyaketu" userId="ad44b504-7f5c-4a2f-944b-ed3223fc1634" providerId="ADAL" clId="{6634EE07-DAE3-4C2D-8659-539B8C74A07E}" dt="2018-11-14T15:20:44.189" v="2953" actId="1036"/>
          <ac:spMkLst>
            <pc:docMk/>
            <pc:sldMk cId="3887410026" sldId="271"/>
            <ac:spMk id="532" creationId="{62E0DF9B-95A6-435B-A1A2-5D891C340E41}"/>
          </ac:spMkLst>
        </pc:spChg>
        <pc:spChg chg="add mod">
          <ac:chgData name="Pankaj Satyaketu" userId="ad44b504-7f5c-4a2f-944b-ed3223fc1634" providerId="ADAL" clId="{6634EE07-DAE3-4C2D-8659-539B8C74A07E}" dt="2018-11-14T15:20:44.189" v="2953" actId="1036"/>
          <ac:spMkLst>
            <pc:docMk/>
            <pc:sldMk cId="3887410026" sldId="271"/>
            <ac:spMk id="533" creationId="{7AFD3CE2-4FB0-4C7C-A45D-46CE8E7DF330}"/>
          </ac:spMkLst>
        </pc:spChg>
        <pc:spChg chg="add mod">
          <ac:chgData name="Pankaj Satyaketu" userId="ad44b504-7f5c-4a2f-944b-ed3223fc1634" providerId="ADAL" clId="{6634EE07-DAE3-4C2D-8659-539B8C74A07E}" dt="2018-11-14T15:20:44.189" v="2953" actId="1036"/>
          <ac:spMkLst>
            <pc:docMk/>
            <pc:sldMk cId="3887410026" sldId="271"/>
            <ac:spMk id="534" creationId="{CADC6537-FA99-4B11-8BB2-76AEE5A745C4}"/>
          </ac:spMkLst>
        </pc:spChg>
        <pc:spChg chg="add mod">
          <ac:chgData name="Pankaj Satyaketu" userId="ad44b504-7f5c-4a2f-944b-ed3223fc1634" providerId="ADAL" clId="{6634EE07-DAE3-4C2D-8659-539B8C74A07E}" dt="2018-11-14T15:20:18.021" v="2940" actId="14100"/>
          <ac:spMkLst>
            <pc:docMk/>
            <pc:sldMk cId="3887410026" sldId="271"/>
            <ac:spMk id="547" creationId="{69CAB795-FDCB-4351-8006-0AA38E299F4B}"/>
          </ac:spMkLst>
        </pc:spChg>
        <pc:spChg chg="add mod">
          <ac:chgData name="Pankaj Satyaketu" userId="ad44b504-7f5c-4a2f-944b-ed3223fc1634" providerId="ADAL" clId="{6634EE07-DAE3-4C2D-8659-539B8C74A07E}" dt="2018-11-14T15:20:18.021" v="2940" actId="14100"/>
          <ac:spMkLst>
            <pc:docMk/>
            <pc:sldMk cId="3887410026" sldId="271"/>
            <ac:spMk id="548" creationId="{7ADEA7D3-022A-4436-B1DA-5FE925171FE7}"/>
          </ac:spMkLst>
        </pc:spChg>
        <pc:spChg chg="add mod">
          <ac:chgData name="Pankaj Satyaketu" userId="ad44b504-7f5c-4a2f-944b-ed3223fc1634" providerId="ADAL" clId="{6634EE07-DAE3-4C2D-8659-539B8C74A07E}" dt="2018-11-14T15:20:18.021" v="2940" actId="14100"/>
          <ac:spMkLst>
            <pc:docMk/>
            <pc:sldMk cId="3887410026" sldId="271"/>
            <ac:spMk id="551" creationId="{1DCB6866-E543-49CD-97D4-1B01AED6A42A}"/>
          </ac:spMkLst>
        </pc:spChg>
        <pc:spChg chg="add mod">
          <ac:chgData name="Pankaj Satyaketu" userId="ad44b504-7f5c-4a2f-944b-ed3223fc1634" providerId="ADAL" clId="{6634EE07-DAE3-4C2D-8659-539B8C74A07E}" dt="2018-11-14T15:20:18.021" v="2940" actId="14100"/>
          <ac:spMkLst>
            <pc:docMk/>
            <pc:sldMk cId="3887410026" sldId="271"/>
            <ac:spMk id="552" creationId="{CFF842EB-313E-45FB-BFB7-D7802CC108CD}"/>
          </ac:spMkLst>
        </pc:spChg>
        <pc:spChg chg="add mod">
          <ac:chgData name="Pankaj Satyaketu" userId="ad44b504-7f5c-4a2f-944b-ed3223fc1634" providerId="ADAL" clId="{6634EE07-DAE3-4C2D-8659-539B8C74A07E}" dt="2018-11-14T15:20:18.021" v="2940" actId="14100"/>
          <ac:spMkLst>
            <pc:docMk/>
            <pc:sldMk cId="3887410026" sldId="271"/>
            <ac:spMk id="553" creationId="{0E0EB287-1802-4C10-B753-C7EFF8749190}"/>
          </ac:spMkLst>
        </pc:spChg>
        <pc:spChg chg="add mod">
          <ac:chgData name="Pankaj Satyaketu" userId="ad44b504-7f5c-4a2f-944b-ed3223fc1634" providerId="ADAL" clId="{6634EE07-DAE3-4C2D-8659-539B8C74A07E}" dt="2018-11-14T15:20:44.189" v="2953" actId="1036"/>
          <ac:spMkLst>
            <pc:docMk/>
            <pc:sldMk cId="3887410026" sldId="271"/>
            <ac:spMk id="555" creationId="{C53DC65F-8FED-45CF-928E-229D12948B44}"/>
          </ac:spMkLst>
        </pc:spChg>
        <pc:spChg chg="add mod">
          <ac:chgData name="Pankaj Satyaketu" userId="ad44b504-7f5c-4a2f-944b-ed3223fc1634" providerId="ADAL" clId="{6634EE07-DAE3-4C2D-8659-539B8C74A07E}" dt="2018-11-14T15:20:18.021" v="2940" actId="14100"/>
          <ac:spMkLst>
            <pc:docMk/>
            <pc:sldMk cId="3887410026" sldId="271"/>
            <ac:spMk id="559" creationId="{1E8849B9-A9F5-45FA-92A7-D86AF296417D}"/>
          </ac:spMkLst>
        </pc:spChg>
        <pc:spChg chg="add mod">
          <ac:chgData name="Pankaj Satyaketu" userId="ad44b504-7f5c-4a2f-944b-ed3223fc1634" providerId="ADAL" clId="{6634EE07-DAE3-4C2D-8659-539B8C74A07E}" dt="2018-11-14T15:20:18.021" v="2940" actId="14100"/>
          <ac:spMkLst>
            <pc:docMk/>
            <pc:sldMk cId="3887410026" sldId="271"/>
            <ac:spMk id="560" creationId="{75D70CA2-DA77-47AA-A2DA-458E61CE508B}"/>
          </ac:spMkLst>
        </pc:spChg>
        <pc:spChg chg="add mod">
          <ac:chgData name="Pankaj Satyaketu" userId="ad44b504-7f5c-4a2f-944b-ed3223fc1634" providerId="ADAL" clId="{6634EE07-DAE3-4C2D-8659-539B8C74A07E}" dt="2018-11-14T15:20:18.021" v="2940" actId="14100"/>
          <ac:spMkLst>
            <pc:docMk/>
            <pc:sldMk cId="3887410026" sldId="271"/>
            <ac:spMk id="567" creationId="{5417B283-5AC8-4116-A616-8E92946594BD}"/>
          </ac:spMkLst>
        </pc:spChg>
        <pc:spChg chg="add mod">
          <ac:chgData name="Pankaj Satyaketu" userId="ad44b504-7f5c-4a2f-944b-ed3223fc1634" providerId="ADAL" clId="{6634EE07-DAE3-4C2D-8659-539B8C74A07E}" dt="2018-11-14T15:20:18.021" v="2940" actId="14100"/>
          <ac:spMkLst>
            <pc:docMk/>
            <pc:sldMk cId="3887410026" sldId="271"/>
            <ac:spMk id="568" creationId="{DFAF94B6-A529-4157-B78A-088F28F8FB2B}"/>
          </ac:spMkLst>
        </pc:spChg>
        <pc:spChg chg="add mod">
          <ac:chgData name="Pankaj Satyaketu" userId="ad44b504-7f5c-4a2f-944b-ed3223fc1634" providerId="ADAL" clId="{6634EE07-DAE3-4C2D-8659-539B8C74A07E}" dt="2018-11-14T15:20:44.189" v="2953" actId="1036"/>
          <ac:spMkLst>
            <pc:docMk/>
            <pc:sldMk cId="3887410026" sldId="271"/>
            <ac:spMk id="575" creationId="{F8A5878D-F91F-4057-BCB8-B9B7299033D3}"/>
          </ac:spMkLst>
        </pc:spChg>
        <pc:spChg chg="add mod">
          <ac:chgData name="Pankaj Satyaketu" userId="ad44b504-7f5c-4a2f-944b-ed3223fc1634" providerId="ADAL" clId="{6634EE07-DAE3-4C2D-8659-539B8C74A07E}" dt="2018-11-14T15:20:44.189" v="2953" actId="1036"/>
          <ac:spMkLst>
            <pc:docMk/>
            <pc:sldMk cId="3887410026" sldId="271"/>
            <ac:spMk id="582" creationId="{34E321B3-53EF-485F-847C-C5A5869B8513}"/>
          </ac:spMkLst>
        </pc:spChg>
        <pc:spChg chg="add mod">
          <ac:chgData name="Pankaj Satyaketu" userId="ad44b504-7f5c-4a2f-944b-ed3223fc1634" providerId="ADAL" clId="{6634EE07-DAE3-4C2D-8659-539B8C74A07E}" dt="2018-11-14T15:20:44.189" v="2953" actId="1036"/>
          <ac:spMkLst>
            <pc:docMk/>
            <pc:sldMk cId="3887410026" sldId="271"/>
            <ac:spMk id="583" creationId="{B15BEBA0-3AE2-4FDF-927B-06D6BBB2D39E}"/>
          </ac:spMkLst>
        </pc:spChg>
        <pc:spChg chg="add mod">
          <ac:chgData name="Pankaj Satyaketu" userId="ad44b504-7f5c-4a2f-944b-ed3223fc1634" providerId="ADAL" clId="{6634EE07-DAE3-4C2D-8659-539B8C74A07E}" dt="2018-11-14T15:20:44.189" v="2953" actId="1036"/>
          <ac:spMkLst>
            <pc:docMk/>
            <pc:sldMk cId="3887410026" sldId="271"/>
            <ac:spMk id="585" creationId="{B2B484F0-813F-4A1B-A360-3FC6A500A2FD}"/>
          </ac:spMkLst>
        </pc:spChg>
        <pc:spChg chg="add mod">
          <ac:chgData name="Pankaj Satyaketu" userId="ad44b504-7f5c-4a2f-944b-ed3223fc1634" providerId="ADAL" clId="{6634EE07-DAE3-4C2D-8659-539B8C74A07E}" dt="2018-11-14T15:20:44.189" v="2953" actId="1036"/>
          <ac:spMkLst>
            <pc:docMk/>
            <pc:sldMk cId="3887410026" sldId="271"/>
            <ac:spMk id="592" creationId="{5DBCED39-798E-4489-A92E-7630D8875E42}"/>
          </ac:spMkLst>
        </pc:spChg>
        <pc:spChg chg="add mod">
          <ac:chgData name="Pankaj Satyaketu" userId="ad44b504-7f5c-4a2f-944b-ed3223fc1634" providerId="ADAL" clId="{6634EE07-DAE3-4C2D-8659-539B8C74A07E}" dt="2018-11-14T15:20:55.569" v="2954" actId="14100"/>
          <ac:spMkLst>
            <pc:docMk/>
            <pc:sldMk cId="3887410026" sldId="271"/>
            <ac:spMk id="593" creationId="{96CE5F08-B99A-41C7-8D0B-E40B17E6D260}"/>
          </ac:spMkLst>
        </pc:spChg>
        <pc:spChg chg="add mod">
          <ac:chgData name="Pankaj Satyaketu" userId="ad44b504-7f5c-4a2f-944b-ed3223fc1634" providerId="ADAL" clId="{6634EE07-DAE3-4C2D-8659-539B8C74A07E}" dt="2018-11-14T15:20:44.189" v="2953" actId="1036"/>
          <ac:spMkLst>
            <pc:docMk/>
            <pc:sldMk cId="3887410026" sldId="271"/>
            <ac:spMk id="594" creationId="{F1E19134-557D-488B-945F-BEF4CAD3BCCB}"/>
          </ac:spMkLst>
        </pc:spChg>
        <pc:spChg chg="add mod">
          <ac:chgData name="Pankaj Satyaketu" userId="ad44b504-7f5c-4a2f-944b-ed3223fc1634" providerId="ADAL" clId="{6634EE07-DAE3-4C2D-8659-539B8C74A07E}" dt="2018-11-14T15:20:44.189" v="2953" actId="1036"/>
          <ac:spMkLst>
            <pc:docMk/>
            <pc:sldMk cId="3887410026" sldId="271"/>
            <ac:spMk id="595" creationId="{7D63EB50-B7F5-497F-B271-137EC5D26196}"/>
          </ac:spMkLst>
        </pc:spChg>
        <pc:spChg chg="add mod">
          <ac:chgData name="Pankaj Satyaketu" userId="ad44b504-7f5c-4a2f-944b-ed3223fc1634" providerId="ADAL" clId="{6634EE07-DAE3-4C2D-8659-539B8C74A07E}" dt="2018-11-14T15:20:44.189" v="2953" actId="1036"/>
          <ac:spMkLst>
            <pc:docMk/>
            <pc:sldMk cId="3887410026" sldId="271"/>
            <ac:spMk id="603" creationId="{2D253427-18FC-4CE3-86AD-DCA0BBFA3DD0}"/>
          </ac:spMkLst>
        </pc:spChg>
        <pc:spChg chg="add mod">
          <ac:chgData name="Pankaj Satyaketu" userId="ad44b504-7f5c-4a2f-944b-ed3223fc1634" providerId="ADAL" clId="{6634EE07-DAE3-4C2D-8659-539B8C74A07E}" dt="2018-11-14T15:20:44.189" v="2953" actId="1036"/>
          <ac:spMkLst>
            <pc:docMk/>
            <pc:sldMk cId="3887410026" sldId="271"/>
            <ac:spMk id="604" creationId="{8BF63A6F-D2F2-40E9-A37B-C2E56DF16EE8}"/>
          </ac:spMkLst>
        </pc:spChg>
        <pc:spChg chg="add mod">
          <ac:chgData name="Pankaj Satyaketu" userId="ad44b504-7f5c-4a2f-944b-ed3223fc1634" providerId="ADAL" clId="{6634EE07-DAE3-4C2D-8659-539B8C74A07E}" dt="2018-11-14T15:20:44.189" v="2953" actId="1036"/>
          <ac:spMkLst>
            <pc:docMk/>
            <pc:sldMk cId="3887410026" sldId="271"/>
            <ac:spMk id="605" creationId="{937E4EF6-B23C-4675-990C-8E1C0AE89BEF}"/>
          </ac:spMkLst>
        </pc:spChg>
        <pc:spChg chg="add mod">
          <ac:chgData name="Pankaj Satyaketu" userId="ad44b504-7f5c-4a2f-944b-ed3223fc1634" providerId="ADAL" clId="{6634EE07-DAE3-4C2D-8659-539B8C74A07E}" dt="2018-11-14T15:20:44.189" v="2953" actId="1036"/>
          <ac:spMkLst>
            <pc:docMk/>
            <pc:sldMk cId="3887410026" sldId="271"/>
            <ac:spMk id="606" creationId="{C26F6E61-B6BB-4D65-B8C6-11A8AC90B7A8}"/>
          </ac:spMkLst>
        </pc:spChg>
        <pc:grpChg chg="add del">
          <ac:chgData name="Pankaj Satyaketu" userId="ad44b504-7f5c-4a2f-944b-ed3223fc1634" providerId="ADAL" clId="{6634EE07-DAE3-4C2D-8659-539B8C74A07E}" dt="2018-11-14T15:19:35.201" v="2933"/>
          <ac:grpSpMkLst>
            <pc:docMk/>
            <pc:sldMk cId="3887410026" sldId="271"/>
            <ac:grpSpMk id="11" creationId="{D2C6639B-0D61-4769-A17D-87D3DCCBBFE9}"/>
          </ac:grpSpMkLst>
        </pc:grpChg>
        <pc:grpChg chg="add del">
          <ac:chgData name="Pankaj Satyaketu" userId="ad44b504-7f5c-4a2f-944b-ed3223fc1634" providerId="ADAL" clId="{6634EE07-DAE3-4C2D-8659-539B8C74A07E}" dt="2018-11-14T15:19:35.201" v="2933"/>
          <ac:grpSpMkLst>
            <pc:docMk/>
            <pc:sldMk cId="3887410026" sldId="271"/>
            <ac:grpSpMk id="17" creationId="{29635CC2-8434-4C7B-95DB-CFD73125DD44}"/>
          </ac:grpSpMkLst>
        </pc:grpChg>
        <pc:grpChg chg="add del">
          <ac:chgData name="Pankaj Satyaketu" userId="ad44b504-7f5c-4a2f-944b-ed3223fc1634" providerId="ADAL" clId="{6634EE07-DAE3-4C2D-8659-539B8C74A07E}" dt="2018-11-14T15:19:35.201" v="2933"/>
          <ac:grpSpMkLst>
            <pc:docMk/>
            <pc:sldMk cId="3887410026" sldId="271"/>
            <ac:grpSpMk id="23" creationId="{6855AFD9-2B72-4605-B452-C6AD4F310F63}"/>
          </ac:grpSpMkLst>
        </pc:grpChg>
        <pc:grpChg chg="add del">
          <ac:chgData name="Pankaj Satyaketu" userId="ad44b504-7f5c-4a2f-944b-ed3223fc1634" providerId="ADAL" clId="{6634EE07-DAE3-4C2D-8659-539B8C74A07E}" dt="2018-11-14T15:19:35.201" v="2933"/>
          <ac:grpSpMkLst>
            <pc:docMk/>
            <pc:sldMk cId="3887410026" sldId="271"/>
            <ac:grpSpMk id="42" creationId="{6B6019D3-89CC-4451-BD36-4DD5DD2C5398}"/>
          </ac:grpSpMkLst>
        </pc:grpChg>
        <pc:grpChg chg="add del">
          <ac:chgData name="Pankaj Satyaketu" userId="ad44b504-7f5c-4a2f-944b-ed3223fc1634" providerId="ADAL" clId="{6634EE07-DAE3-4C2D-8659-539B8C74A07E}" dt="2018-11-14T15:19:35.201" v="2933"/>
          <ac:grpSpMkLst>
            <pc:docMk/>
            <pc:sldMk cId="3887410026" sldId="271"/>
            <ac:grpSpMk id="48" creationId="{04DE4988-B926-40B7-94F9-CA0E2C488E2D}"/>
          </ac:grpSpMkLst>
        </pc:grpChg>
        <pc:grpChg chg="add del">
          <ac:chgData name="Pankaj Satyaketu" userId="ad44b504-7f5c-4a2f-944b-ed3223fc1634" providerId="ADAL" clId="{6634EE07-DAE3-4C2D-8659-539B8C74A07E}" dt="2018-11-14T15:19:35.201" v="2933"/>
          <ac:grpSpMkLst>
            <pc:docMk/>
            <pc:sldMk cId="3887410026" sldId="271"/>
            <ac:grpSpMk id="68" creationId="{4D95E397-C59B-4A2C-A9A7-1FE5F8200559}"/>
          </ac:grpSpMkLst>
        </pc:grpChg>
        <pc:grpChg chg="add del">
          <ac:chgData name="Pankaj Satyaketu" userId="ad44b504-7f5c-4a2f-944b-ed3223fc1634" providerId="ADAL" clId="{6634EE07-DAE3-4C2D-8659-539B8C74A07E}" dt="2018-11-14T15:19:35.201" v="2933"/>
          <ac:grpSpMkLst>
            <pc:docMk/>
            <pc:sldMk cId="3887410026" sldId="271"/>
            <ac:grpSpMk id="76" creationId="{0F42557D-780B-4C85-BB05-0CF4DEAC6224}"/>
          </ac:grpSpMkLst>
        </pc:grpChg>
        <pc:grpChg chg="add del">
          <ac:chgData name="Pankaj Satyaketu" userId="ad44b504-7f5c-4a2f-944b-ed3223fc1634" providerId="ADAL" clId="{6634EE07-DAE3-4C2D-8659-539B8C74A07E}" dt="2018-11-14T15:19:35.201" v="2933"/>
          <ac:grpSpMkLst>
            <pc:docMk/>
            <pc:sldMk cId="3887410026" sldId="271"/>
            <ac:grpSpMk id="85" creationId="{C34B94B6-16E6-4303-8065-D206AFFD0616}"/>
          </ac:grpSpMkLst>
        </pc:grpChg>
        <pc:grpChg chg="add del">
          <ac:chgData name="Pankaj Satyaketu" userId="ad44b504-7f5c-4a2f-944b-ed3223fc1634" providerId="ADAL" clId="{6634EE07-DAE3-4C2D-8659-539B8C74A07E}" dt="2018-11-14T15:19:35.201" v="2933"/>
          <ac:grpSpMkLst>
            <pc:docMk/>
            <pc:sldMk cId="3887410026" sldId="271"/>
            <ac:grpSpMk id="95" creationId="{7C7D9CA7-EFD4-4E9D-9D9D-B571B0D6ADBC}"/>
          </ac:grpSpMkLst>
        </pc:grpChg>
        <pc:grpChg chg="add del">
          <ac:chgData name="Pankaj Satyaketu" userId="ad44b504-7f5c-4a2f-944b-ed3223fc1634" providerId="ADAL" clId="{6634EE07-DAE3-4C2D-8659-539B8C74A07E}" dt="2018-11-14T15:19:35.201" v="2933"/>
          <ac:grpSpMkLst>
            <pc:docMk/>
            <pc:sldMk cId="3887410026" sldId="271"/>
            <ac:grpSpMk id="105" creationId="{65BE6A85-3464-4D15-B8D4-FCE21D26A1EB}"/>
          </ac:grpSpMkLst>
        </pc:grpChg>
        <pc:grpChg chg="add del">
          <ac:chgData name="Pankaj Satyaketu" userId="ad44b504-7f5c-4a2f-944b-ed3223fc1634" providerId="ADAL" clId="{6634EE07-DAE3-4C2D-8659-539B8C74A07E}" dt="2018-11-14T15:19:35.201" v="2933"/>
          <ac:grpSpMkLst>
            <pc:docMk/>
            <pc:sldMk cId="3887410026" sldId="271"/>
            <ac:grpSpMk id="119" creationId="{2D23F580-914D-4D9C-8D20-D71843EB179D}"/>
          </ac:grpSpMkLst>
        </pc:grpChg>
        <pc:grpChg chg="add del">
          <ac:chgData name="Pankaj Satyaketu" userId="ad44b504-7f5c-4a2f-944b-ed3223fc1634" providerId="ADAL" clId="{6634EE07-DAE3-4C2D-8659-539B8C74A07E}" dt="2018-11-14T15:19:35.201" v="2933"/>
          <ac:grpSpMkLst>
            <pc:docMk/>
            <pc:sldMk cId="3887410026" sldId="271"/>
            <ac:grpSpMk id="125" creationId="{8143AB20-B40A-4011-88AD-6555DDAD41E0}"/>
          </ac:grpSpMkLst>
        </pc:grpChg>
        <pc:grpChg chg="add del">
          <ac:chgData name="Pankaj Satyaketu" userId="ad44b504-7f5c-4a2f-944b-ed3223fc1634" providerId="ADAL" clId="{6634EE07-DAE3-4C2D-8659-539B8C74A07E}" dt="2018-11-14T15:19:35.201" v="2933"/>
          <ac:grpSpMkLst>
            <pc:docMk/>
            <pc:sldMk cId="3887410026" sldId="271"/>
            <ac:grpSpMk id="131" creationId="{59BED031-C517-4040-8DE4-305D48D79CD2}"/>
          </ac:grpSpMkLst>
        </pc:grpChg>
        <pc:grpChg chg="add del">
          <ac:chgData name="Pankaj Satyaketu" userId="ad44b504-7f5c-4a2f-944b-ed3223fc1634" providerId="ADAL" clId="{6634EE07-DAE3-4C2D-8659-539B8C74A07E}" dt="2018-11-14T15:19:35.201" v="2933"/>
          <ac:grpSpMkLst>
            <pc:docMk/>
            <pc:sldMk cId="3887410026" sldId="271"/>
            <ac:grpSpMk id="148" creationId="{C575875D-D459-4EEB-8CF3-31A40327CF71}"/>
          </ac:grpSpMkLst>
        </pc:grpChg>
        <pc:grpChg chg="add del">
          <ac:chgData name="Pankaj Satyaketu" userId="ad44b504-7f5c-4a2f-944b-ed3223fc1634" providerId="ADAL" clId="{6634EE07-DAE3-4C2D-8659-539B8C74A07E}" dt="2018-11-14T15:19:35.201" v="2933"/>
          <ac:grpSpMkLst>
            <pc:docMk/>
            <pc:sldMk cId="3887410026" sldId="271"/>
            <ac:grpSpMk id="184" creationId="{D83EBA72-D3B1-4D8B-928A-7DCD7DDA889A}"/>
          </ac:grpSpMkLst>
        </pc:grpChg>
        <pc:grpChg chg="add del">
          <ac:chgData name="Pankaj Satyaketu" userId="ad44b504-7f5c-4a2f-944b-ed3223fc1634" providerId="ADAL" clId="{6634EE07-DAE3-4C2D-8659-539B8C74A07E}" dt="2018-11-14T15:19:35.201" v="2933"/>
          <ac:grpSpMkLst>
            <pc:docMk/>
            <pc:sldMk cId="3887410026" sldId="271"/>
            <ac:grpSpMk id="190" creationId="{9A5488B9-E0E7-45D7-88DD-0B3B0785F78C}"/>
          </ac:grpSpMkLst>
        </pc:grpChg>
        <pc:grpChg chg="add mod">
          <ac:chgData name="Pankaj Satyaketu" userId="ad44b504-7f5c-4a2f-944b-ed3223fc1634" providerId="ADAL" clId="{6634EE07-DAE3-4C2D-8659-539B8C74A07E}" dt="2018-11-14T15:20:44.189" v="2953" actId="1036"/>
          <ac:grpSpMkLst>
            <pc:docMk/>
            <pc:sldMk cId="3887410026" sldId="271"/>
            <ac:grpSpMk id="504" creationId="{0C04BD29-ECDA-4515-A77C-D38A521F826A}"/>
          </ac:grpSpMkLst>
        </pc:grpChg>
        <pc:grpChg chg="add mod">
          <ac:chgData name="Pankaj Satyaketu" userId="ad44b504-7f5c-4a2f-944b-ed3223fc1634" providerId="ADAL" clId="{6634EE07-DAE3-4C2D-8659-539B8C74A07E}" dt="2018-11-14T15:20:44.189" v="2953" actId="1036"/>
          <ac:grpSpMkLst>
            <pc:docMk/>
            <pc:sldMk cId="3887410026" sldId="271"/>
            <ac:grpSpMk id="510" creationId="{89E17E7F-B4AF-4DFD-870C-55433BB0857A}"/>
          </ac:grpSpMkLst>
        </pc:grpChg>
        <pc:grpChg chg="add mod">
          <ac:chgData name="Pankaj Satyaketu" userId="ad44b504-7f5c-4a2f-944b-ed3223fc1634" providerId="ADAL" clId="{6634EE07-DAE3-4C2D-8659-539B8C74A07E}" dt="2018-11-14T15:20:44.189" v="2953" actId="1036"/>
          <ac:grpSpMkLst>
            <pc:docMk/>
            <pc:sldMk cId="3887410026" sldId="271"/>
            <ac:grpSpMk id="516" creationId="{1DC68A5F-FD9E-41D4-B298-2D5517A30783}"/>
          </ac:grpSpMkLst>
        </pc:grpChg>
        <pc:grpChg chg="add mod">
          <ac:chgData name="Pankaj Satyaketu" userId="ad44b504-7f5c-4a2f-944b-ed3223fc1634" providerId="ADAL" clId="{6634EE07-DAE3-4C2D-8659-539B8C74A07E}" dt="2018-11-14T15:20:44.189" v="2953" actId="1036"/>
          <ac:grpSpMkLst>
            <pc:docMk/>
            <pc:sldMk cId="3887410026" sldId="271"/>
            <ac:grpSpMk id="535" creationId="{916CD2AF-03D7-4E6E-B2DA-5AB061EA6878}"/>
          </ac:grpSpMkLst>
        </pc:grpChg>
        <pc:grpChg chg="add mod">
          <ac:chgData name="Pankaj Satyaketu" userId="ad44b504-7f5c-4a2f-944b-ed3223fc1634" providerId="ADAL" clId="{6634EE07-DAE3-4C2D-8659-539B8C74A07E}" dt="2018-11-14T15:20:44.189" v="2953" actId="1036"/>
          <ac:grpSpMkLst>
            <pc:docMk/>
            <pc:sldMk cId="3887410026" sldId="271"/>
            <ac:grpSpMk id="541" creationId="{33FA8642-D604-4951-8865-5FDB714CD231}"/>
          </ac:grpSpMkLst>
        </pc:grpChg>
        <pc:grpChg chg="add mod">
          <ac:chgData name="Pankaj Satyaketu" userId="ad44b504-7f5c-4a2f-944b-ed3223fc1634" providerId="ADAL" clId="{6634EE07-DAE3-4C2D-8659-539B8C74A07E}" dt="2018-11-14T15:20:18.021" v="2940" actId="14100"/>
          <ac:grpSpMkLst>
            <pc:docMk/>
            <pc:sldMk cId="3887410026" sldId="271"/>
            <ac:grpSpMk id="561" creationId="{913503F3-3D0D-4E92-BC8F-15F298F5C9BD}"/>
          </ac:grpSpMkLst>
        </pc:grpChg>
        <pc:grpChg chg="add mod">
          <ac:chgData name="Pankaj Satyaketu" userId="ad44b504-7f5c-4a2f-944b-ed3223fc1634" providerId="ADAL" clId="{6634EE07-DAE3-4C2D-8659-539B8C74A07E}" dt="2018-11-14T15:20:44.189" v="2953" actId="1036"/>
          <ac:grpSpMkLst>
            <pc:docMk/>
            <pc:sldMk cId="3887410026" sldId="271"/>
            <ac:grpSpMk id="569" creationId="{2709E9B1-4FF3-4C3D-A87F-739F40555D11}"/>
          </ac:grpSpMkLst>
        </pc:grpChg>
        <pc:grpChg chg="add mod">
          <ac:chgData name="Pankaj Satyaketu" userId="ad44b504-7f5c-4a2f-944b-ed3223fc1634" providerId="ADAL" clId="{6634EE07-DAE3-4C2D-8659-539B8C74A07E}" dt="2018-11-14T15:20:44.189" v="2953" actId="1036"/>
          <ac:grpSpMkLst>
            <pc:docMk/>
            <pc:sldMk cId="3887410026" sldId="271"/>
            <ac:grpSpMk id="576" creationId="{A080DD83-09FF-4591-927B-C0AD64360FFB}"/>
          </ac:grpSpMkLst>
        </pc:grpChg>
        <pc:grpChg chg="add mod">
          <ac:chgData name="Pankaj Satyaketu" userId="ad44b504-7f5c-4a2f-944b-ed3223fc1634" providerId="ADAL" clId="{6634EE07-DAE3-4C2D-8659-539B8C74A07E}" dt="2018-11-14T15:20:44.189" v="2953" actId="1036"/>
          <ac:grpSpMkLst>
            <pc:docMk/>
            <pc:sldMk cId="3887410026" sldId="271"/>
            <ac:grpSpMk id="586" creationId="{142AD4FA-5953-4719-81E5-8CC67D20C65A}"/>
          </ac:grpSpMkLst>
        </pc:grpChg>
        <pc:grpChg chg="add mod">
          <ac:chgData name="Pankaj Satyaketu" userId="ad44b504-7f5c-4a2f-944b-ed3223fc1634" providerId="ADAL" clId="{6634EE07-DAE3-4C2D-8659-539B8C74A07E}" dt="2018-11-14T15:20:44.189" v="2953" actId="1036"/>
          <ac:grpSpMkLst>
            <pc:docMk/>
            <pc:sldMk cId="3887410026" sldId="271"/>
            <ac:grpSpMk id="596" creationId="{2F75FA5D-2D66-4076-810C-C922BCA3B969}"/>
          </ac:grpSpMkLst>
        </pc:grpChg>
        <pc:grpChg chg="add mod">
          <ac:chgData name="Pankaj Satyaketu" userId="ad44b504-7f5c-4a2f-944b-ed3223fc1634" providerId="ADAL" clId="{6634EE07-DAE3-4C2D-8659-539B8C74A07E}" dt="2018-11-14T15:20:44.189" v="2953" actId="1036"/>
          <ac:grpSpMkLst>
            <pc:docMk/>
            <pc:sldMk cId="3887410026" sldId="271"/>
            <ac:grpSpMk id="610" creationId="{8FAC78D5-4818-46EE-88F1-CCCCBDD3778E}"/>
          </ac:grpSpMkLst>
        </pc:grpChg>
        <pc:grpChg chg="add mod">
          <ac:chgData name="Pankaj Satyaketu" userId="ad44b504-7f5c-4a2f-944b-ed3223fc1634" providerId="ADAL" clId="{6634EE07-DAE3-4C2D-8659-539B8C74A07E}" dt="2018-11-14T15:20:44.189" v="2953" actId="1036"/>
          <ac:grpSpMkLst>
            <pc:docMk/>
            <pc:sldMk cId="3887410026" sldId="271"/>
            <ac:grpSpMk id="616" creationId="{34FB0A06-B2D9-4B4C-B29C-0C3E427543F8}"/>
          </ac:grpSpMkLst>
        </pc:grpChg>
        <pc:grpChg chg="add mod">
          <ac:chgData name="Pankaj Satyaketu" userId="ad44b504-7f5c-4a2f-944b-ed3223fc1634" providerId="ADAL" clId="{6634EE07-DAE3-4C2D-8659-539B8C74A07E}" dt="2018-11-14T15:20:44.189" v="2953" actId="1036"/>
          <ac:grpSpMkLst>
            <pc:docMk/>
            <pc:sldMk cId="3887410026" sldId="271"/>
            <ac:grpSpMk id="622" creationId="{D0AF9E05-2934-49C0-9F55-7DF13E110D8C}"/>
          </ac:grpSpMkLst>
        </pc:grpChg>
        <pc:grpChg chg="add mod">
          <ac:chgData name="Pankaj Satyaketu" userId="ad44b504-7f5c-4a2f-944b-ed3223fc1634" providerId="ADAL" clId="{6634EE07-DAE3-4C2D-8659-539B8C74A07E}" dt="2018-11-14T15:21:11.935" v="2956" actId="1076"/>
          <ac:grpSpMkLst>
            <pc:docMk/>
            <pc:sldMk cId="3887410026" sldId="271"/>
            <ac:grpSpMk id="639" creationId="{A74F6AFE-8297-4203-B1BB-D0FDDB9C29CB}"/>
          </ac:grpSpMkLst>
        </pc:grpChg>
        <pc:grpChg chg="add mod">
          <ac:chgData name="Pankaj Satyaketu" userId="ad44b504-7f5c-4a2f-944b-ed3223fc1634" providerId="ADAL" clId="{6634EE07-DAE3-4C2D-8659-539B8C74A07E}" dt="2018-11-14T15:20:44.189" v="2953" actId="1036"/>
          <ac:grpSpMkLst>
            <pc:docMk/>
            <pc:sldMk cId="3887410026" sldId="271"/>
            <ac:grpSpMk id="675" creationId="{6D96EDDF-7F10-47EA-A575-C143FE05DE27}"/>
          </ac:grpSpMkLst>
        </pc:grpChg>
        <pc:grpChg chg="add mod">
          <ac:chgData name="Pankaj Satyaketu" userId="ad44b504-7f5c-4a2f-944b-ed3223fc1634" providerId="ADAL" clId="{6634EE07-DAE3-4C2D-8659-539B8C74A07E}" dt="2018-11-14T15:20:44.189" v="2953" actId="1036"/>
          <ac:grpSpMkLst>
            <pc:docMk/>
            <pc:sldMk cId="3887410026" sldId="271"/>
            <ac:grpSpMk id="681" creationId="{6C273B6C-B5CE-426F-8005-45A87E860709}"/>
          </ac:grpSpMkLst>
        </pc:grpChg>
        <pc:picChg chg="del">
          <ac:chgData name="Pankaj Satyaketu" userId="ad44b504-7f5c-4a2f-944b-ed3223fc1634" providerId="ADAL" clId="{6634EE07-DAE3-4C2D-8659-539B8C74A07E}" dt="2018-11-14T15:19:31.387" v="2931" actId="478"/>
          <ac:picMkLst>
            <pc:docMk/>
            <pc:sldMk cId="3887410026" sldId="271"/>
            <ac:picMk id="5" creationId="{934FCE10-BEBE-436F-8564-BCDED39AB757}"/>
          </ac:picMkLst>
        </pc:picChg>
        <pc:picChg chg="add del">
          <ac:chgData name="Pankaj Satyaketu" userId="ad44b504-7f5c-4a2f-944b-ed3223fc1634" providerId="ADAL" clId="{6634EE07-DAE3-4C2D-8659-539B8C74A07E}" dt="2018-11-14T15:19:35.201" v="2933"/>
          <ac:picMkLst>
            <pc:docMk/>
            <pc:sldMk cId="3887410026" sldId="271"/>
            <ac:picMk id="63" creationId="{8E1E2932-73EB-4763-8504-650E4BEA9D2B}"/>
          </ac:picMkLst>
        </pc:picChg>
        <pc:picChg chg="add del">
          <ac:chgData name="Pankaj Satyaketu" userId="ad44b504-7f5c-4a2f-944b-ed3223fc1634" providerId="ADAL" clId="{6634EE07-DAE3-4C2D-8659-539B8C74A07E}" dt="2018-11-14T15:19:35.201" v="2933"/>
          <ac:picMkLst>
            <pc:docMk/>
            <pc:sldMk cId="3887410026" sldId="271"/>
            <ac:picMk id="64" creationId="{9AB19F0D-34AF-4292-B8FD-355964EEE6F7}"/>
          </ac:picMkLst>
        </pc:picChg>
        <pc:picChg chg="add mod">
          <ac:chgData name="Pankaj Satyaketu" userId="ad44b504-7f5c-4a2f-944b-ed3223fc1634" providerId="ADAL" clId="{6634EE07-DAE3-4C2D-8659-539B8C74A07E}" dt="2018-11-14T15:20:18.021" v="2940" actId="14100"/>
          <ac:picMkLst>
            <pc:docMk/>
            <pc:sldMk cId="3887410026" sldId="271"/>
            <ac:picMk id="556" creationId="{084769D8-66F8-4077-A838-F26B3F9C0136}"/>
          </ac:picMkLst>
        </pc:picChg>
        <pc:picChg chg="add mod">
          <ac:chgData name="Pankaj Satyaketu" userId="ad44b504-7f5c-4a2f-944b-ed3223fc1634" providerId="ADAL" clId="{6634EE07-DAE3-4C2D-8659-539B8C74A07E}" dt="2018-11-14T15:20:18.021" v="2940" actId="14100"/>
          <ac:picMkLst>
            <pc:docMk/>
            <pc:sldMk cId="3887410026" sldId="271"/>
            <ac:picMk id="557" creationId="{15231F57-CFF0-4DB2-B02F-447A45C25082}"/>
          </ac:picMkLst>
        </pc:picChg>
        <pc:cxnChg chg="add del">
          <ac:chgData name="Pankaj Satyaketu" userId="ad44b504-7f5c-4a2f-944b-ed3223fc1634" providerId="ADAL" clId="{6634EE07-DAE3-4C2D-8659-539B8C74A07E}" dt="2018-11-14T15:19:35.201" v="2933"/>
          <ac:cxnSpMkLst>
            <pc:docMk/>
            <pc:sldMk cId="3887410026" sldId="271"/>
            <ac:cxnSpMk id="37" creationId="{91685DE6-4CD7-4030-A61E-CACF25C7278F}"/>
          </ac:cxnSpMkLst>
        </pc:cxnChg>
        <pc:cxnChg chg="add del">
          <ac:chgData name="Pankaj Satyaketu" userId="ad44b504-7f5c-4a2f-944b-ed3223fc1634" providerId="ADAL" clId="{6634EE07-DAE3-4C2D-8659-539B8C74A07E}" dt="2018-11-14T15:19:35.201" v="2933"/>
          <ac:cxnSpMkLst>
            <pc:docMk/>
            <pc:sldMk cId="3887410026" sldId="271"/>
            <ac:cxnSpMk id="56" creationId="{FB703286-5DEE-4D8F-B2F1-2CB7B802D88D}"/>
          </ac:cxnSpMkLst>
        </pc:cxnChg>
        <pc:cxnChg chg="add del">
          <ac:chgData name="Pankaj Satyaketu" userId="ad44b504-7f5c-4a2f-944b-ed3223fc1634" providerId="ADAL" clId="{6634EE07-DAE3-4C2D-8659-539B8C74A07E}" dt="2018-11-14T15:19:35.201" v="2933"/>
          <ac:cxnSpMkLst>
            <pc:docMk/>
            <pc:sldMk cId="3887410026" sldId="271"/>
            <ac:cxnSpMk id="57" creationId="{90036850-4CA0-41EB-A58E-900283A9BA1A}"/>
          </ac:cxnSpMkLst>
        </pc:cxnChg>
        <pc:cxnChg chg="add del">
          <ac:chgData name="Pankaj Satyaketu" userId="ad44b504-7f5c-4a2f-944b-ed3223fc1634" providerId="ADAL" clId="{6634EE07-DAE3-4C2D-8659-539B8C74A07E}" dt="2018-11-14T15:19:35.201" v="2933"/>
          <ac:cxnSpMkLst>
            <pc:docMk/>
            <pc:sldMk cId="3887410026" sldId="271"/>
            <ac:cxnSpMk id="61" creationId="{4FF4B5A7-CC26-406F-B4D4-43D5E94AC34C}"/>
          </ac:cxnSpMkLst>
        </pc:cxnChg>
        <pc:cxnChg chg="add del">
          <ac:chgData name="Pankaj Satyaketu" userId="ad44b504-7f5c-4a2f-944b-ed3223fc1634" providerId="ADAL" clId="{6634EE07-DAE3-4C2D-8659-539B8C74A07E}" dt="2018-11-14T15:19:35.201" v="2933"/>
          <ac:cxnSpMkLst>
            <pc:docMk/>
            <pc:sldMk cId="3887410026" sldId="271"/>
            <ac:cxnSpMk id="65" creationId="{1625E071-9976-4FE1-B539-E8C0B9E3331A}"/>
          </ac:cxnSpMkLst>
        </pc:cxnChg>
        <pc:cxnChg chg="add del">
          <ac:chgData name="Pankaj Satyaketu" userId="ad44b504-7f5c-4a2f-944b-ed3223fc1634" providerId="ADAL" clId="{6634EE07-DAE3-4C2D-8659-539B8C74A07E}" dt="2018-11-14T15:19:35.201" v="2933"/>
          <ac:cxnSpMkLst>
            <pc:docMk/>
            <pc:sldMk cId="3887410026" sldId="271"/>
            <ac:cxnSpMk id="71" creationId="{AFFF7C3E-2173-481E-8C60-B9FD1A7D1347}"/>
          </ac:cxnSpMkLst>
        </pc:cxnChg>
        <pc:cxnChg chg="add del">
          <ac:chgData name="Pankaj Satyaketu" userId="ad44b504-7f5c-4a2f-944b-ed3223fc1634" providerId="ADAL" clId="{6634EE07-DAE3-4C2D-8659-539B8C74A07E}" dt="2018-11-14T15:19:35.201" v="2933"/>
          <ac:cxnSpMkLst>
            <pc:docMk/>
            <pc:sldMk cId="3887410026" sldId="271"/>
            <ac:cxnSpMk id="72" creationId="{D92CD81B-3BC7-4BBC-89A9-32974A2EABF5}"/>
          </ac:cxnSpMkLst>
        </pc:cxnChg>
        <pc:cxnChg chg="add del">
          <ac:chgData name="Pankaj Satyaketu" userId="ad44b504-7f5c-4a2f-944b-ed3223fc1634" providerId="ADAL" clId="{6634EE07-DAE3-4C2D-8659-539B8C74A07E}" dt="2018-11-14T15:19:35.201" v="2933"/>
          <ac:cxnSpMkLst>
            <pc:docMk/>
            <pc:sldMk cId="3887410026" sldId="271"/>
            <ac:cxnSpMk id="73" creationId="{EF5F38B1-C136-4410-B92B-F65F6CDC71B2}"/>
          </ac:cxnSpMkLst>
        </pc:cxnChg>
        <pc:cxnChg chg="add del">
          <ac:chgData name="Pankaj Satyaketu" userId="ad44b504-7f5c-4a2f-944b-ed3223fc1634" providerId="ADAL" clId="{6634EE07-DAE3-4C2D-8659-539B8C74A07E}" dt="2018-11-14T15:19:35.201" v="2933"/>
          <ac:cxnSpMkLst>
            <pc:docMk/>
            <pc:sldMk cId="3887410026" sldId="271"/>
            <ac:cxnSpMk id="93" creationId="{89956235-A655-4AA4-9587-AB81CC2C28FB}"/>
          </ac:cxnSpMkLst>
        </pc:cxnChg>
        <pc:cxnChg chg="add del">
          <ac:chgData name="Pankaj Satyaketu" userId="ad44b504-7f5c-4a2f-944b-ed3223fc1634" providerId="ADAL" clId="{6634EE07-DAE3-4C2D-8659-539B8C74A07E}" dt="2018-11-14T15:19:35.201" v="2933"/>
          <ac:cxnSpMkLst>
            <pc:docMk/>
            <pc:sldMk cId="3887410026" sldId="271"/>
            <ac:cxnSpMk id="111" creationId="{99FD9C85-8D11-45BE-9C63-0CFEDCCF40CB}"/>
          </ac:cxnSpMkLst>
        </pc:cxnChg>
        <pc:cxnChg chg="add del">
          <ac:chgData name="Pankaj Satyaketu" userId="ad44b504-7f5c-4a2f-944b-ed3223fc1634" providerId="ADAL" clId="{6634EE07-DAE3-4C2D-8659-539B8C74A07E}" dt="2018-11-14T15:19:35.201" v="2933"/>
          <ac:cxnSpMkLst>
            <pc:docMk/>
            <pc:sldMk cId="3887410026" sldId="271"/>
            <ac:cxnSpMk id="116" creationId="{60A9F5A7-2144-449C-99DE-05D7015ADEA1}"/>
          </ac:cxnSpMkLst>
        </pc:cxnChg>
        <pc:cxnChg chg="add del">
          <ac:chgData name="Pankaj Satyaketu" userId="ad44b504-7f5c-4a2f-944b-ed3223fc1634" providerId="ADAL" clId="{6634EE07-DAE3-4C2D-8659-539B8C74A07E}" dt="2018-11-14T15:19:35.201" v="2933"/>
          <ac:cxnSpMkLst>
            <pc:docMk/>
            <pc:sldMk cId="3887410026" sldId="271"/>
            <ac:cxnSpMk id="117" creationId="{124EFB9B-9839-419E-8C08-44B6ACF66E6D}"/>
          </ac:cxnSpMkLst>
        </pc:cxnChg>
        <pc:cxnChg chg="add del">
          <ac:chgData name="Pankaj Satyaketu" userId="ad44b504-7f5c-4a2f-944b-ed3223fc1634" providerId="ADAL" clId="{6634EE07-DAE3-4C2D-8659-539B8C74A07E}" dt="2018-11-14T15:19:35.201" v="2933"/>
          <ac:cxnSpMkLst>
            <pc:docMk/>
            <pc:sldMk cId="3887410026" sldId="271"/>
            <ac:cxnSpMk id="118" creationId="{2FCE0139-DD1A-4C22-BCFF-EF4DB2787DC1}"/>
          </ac:cxnSpMkLst>
        </pc:cxnChg>
        <pc:cxnChg chg="add del">
          <ac:chgData name="Pankaj Satyaketu" userId="ad44b504-7f5c-4a2f-944b-ed3223fc1634" providerId="ADAL" clId="{6634EE07-DAE3-4C2D-8659-539B8C74A07E}" dt="2018-11-14T15:19:35.201" v="2933"/>
          <ac:cxnSpMkLst>
            <pc:docMk/>
            <pc:sldMk cId="3887410026" sldId="271"/>
            <ac:cxnSpMk id="137" creationId="{0A6D7222-4047-47E4-B4FF-706A419FA7BE}"/>
          </ac:cxnSpMkLst>
        </pc:cxnChg>
        <pc:cxnChg chg="add del">
          <ac:chgData name="Pankaj Satyaketu" userId="ad44b504-7f5c-4a2f-944b-ed3223fc1634" providerId="ADAL" clId="{6634EE07-DAE3-4C2D-8659-539B8C74A07E}" dt="2018-11-14T15:19:35.201" v="2933"/>
          <ac:cxnSpMkLst>
            <pc:docMk/>
            <pc:sldMk cId="3887410026" sldId="271"/>
            <ac:cxnSpMk id="138" creationId="{7B4595F7-FB89-4CD3-AC0E-2601802450BB}"/>
          </ac:cxnSpMkLst>
        </pc:cxnChg>
        <pc:cxnChg chg="add del">
          <ac:chgData name="Pankaj Satyaketu" userId="ad44b504-7f5c-4a2f-944b-ed3223fc1634" providerId="ADAL" clId="{6634EE07-DAE3-4C2D-8659-539B8C74A07E}" dt="2018-11-14T15:19:35.201" v="2933"/>
          <ac:cxnSpMkLst>
            <pc:docMk/>
            <pc:sldMk cId="3887410026" sldId="271"/>
            <ac:cxnSpMk id="139" creationId="{3441313B-5F1E-46FA-84EE-AEF4F8438917}"/>
          </ac:cxnSpMkLst>
        </pc:cxnChg>
        <pc:cxnChg chg="add del">
          <ac:chgData name="Pankaj Satyaketu" userId="ad44b504-7f5c-4a2f-944b-ed3223fc1634" providerId="ADAL" clId="{6634EE07-DAE3-4C2D-8659-539B8C74A07E}" dt="2018-11-14T15:19:35.201" v="2933"/>
          <ac:cxnSpMkLst>
            <pc:docMk/>
            <pc:sldMk cId="3887410026" sldId="271"/>
            <ac:cxnSpMk id="140" creationId="{13F79163-FA40-43D8-BDF3-39EB18DE1D1C}"/>
          </ac:cxnSpMkLst>
        </pc:cxnChg>
        <pc:cxnChg chg="add del">
          <ac:chgData name="Pankaj Satyaketu" userId="ad44b504-7f5c-4a2f-944b-ed3223fc1634" providerId="ADAL" clId="{6634EE07-DAE3-4C2D-8659-539B8C74A07E}" dt="2018-11-14T15:19:35.201" v="2933"/>
          <ac:cxnSpMkLst>
            <pc:docMk/>
            <pc:sldMk cId="3887410026" sldId="271"/>
            <ac:cxnSpMk id="141" creationId="{89DFFD3C-0D2C-4323-9337-42F85473509E}"/>
          </ac:cxnSpMkLst>
        </pc:cxnChg>
        <pc:cxnChg chg="add del">
          <ac:chgData name="Pankaj Satyaketu" userId="ad44b504-7f5c-4a2f-944b-ed3223fc1634" providerId="ADAL" clId="{6634EE07-DAE3-4C2D-8659-539B8C74A07E}" dt="2018-11-14T15:19:35.201" v="2933"/>
          <ac:cxnSpMkLst>
            <pc:docMk/>
            <pc:sldMk cId="3887410026" sldId="271"/>
            <ac:cxnSpMk id="142" creationId="{A6D23484-2E68-480C-B1B0-94A96583C295}"/>
          </ac:cxnSpMkLst>
        </pc:cxnChg>
        <pc:cxnChg chg="add del">
          <ac:chgData name="Pankaj Satyaketu" userId="ad44b504-7f5c-4a2f-944b-ed3223fc1634" providerId="ADAL" clId="{6634EE07-DAE3-4C2D-8659-539B8C74A07E}" dt="2018-11-14T15:19:35.201" v="2933"/>
          <ac:cxnSpMkLst>
            <pc:docMk/>
            <pc:sldMk cId="3887410026" sldId="271"/>
            <ac:cxnSpMk id="143" creationId="{26AB6E4A-6256-44AD-8057-1D0FDCFCD626}"/>
          </ac:cxnSpMkLst>
        </pc:cxnChg>
        <pc:cxnChg chg="add del">
          <ac:chgData name="Pankaj Satyaketu" userId="ad44b504-7f5c-4a2f-944b-ed3223fc1634" providerId="ADAL" clId="{6634EE07-DAE3-4C2D-8659-539B8C74A07E}" dt="2018-11-14T15:19:35.201" v="2933"/>
          <ac:cxnSpMkLst>
            <pc:docMk/>
            <pc:sldMk cId="3887410026" sldId="271"/>
            <ac:cxnSpMk id="144" creationId="{60070A49-FD09-4D55-B840-461EBB4D302A}"/>
          </ac:cxnSpMkLst>
        </pc:cxnChg>
        <pc:cxnChg chg="add del">
          <ac:chgData name="Pankaj Satyaketu" userId="ad44b504-7f5c-4a2f-944b-ed3223fc1634" providerId="ADAL" clId="{6634EE07-DAE3-4C2D-8659-539B8C74A07E}" dt="2018-11-14T15:19:35.201" v="2933"/>
          <ac:cxnSpMkLst>
            <pc:docMk/>
            <pc:sldMk cId="3887410026" sldId="271"/>
            <ac:cxnSpMk id="145" creationId="{41BA6CC7-7956-4E3F-9377-09727FBDAC52}"/>
          </ac:cxnSpMkLst>
        </pc:cxnChg>
        <pc:cxnChg chg="add del">
          <ac:chgData name="Pankaj Satyaketu" userId="ad44b504-7f5c-4a2f-944b-ed3223fc1634" providerId="ADAL" clId="{6634EE07-DAE3-4C2D-8659-539B8C74A07E}" dt="2018-11-14T15:19:35.201" v="2933"/>
          <ac:cxnSpMkLst>
            <pc:docMk/>
            <pc:sldMk cId="3887410026" sldId="271"/>
            <ac:cxnSpMk id="146" creationId="{EFB671D3-C6D5-44FC-8109-656BDA5C49FF}"/>
          </ac:cxnSpMkLst>
        </pc:cxnChg>
        <pc:cxnChg chg="add del">
          <ac:chgData name="Pankaj Satyaketu" userId="ad44b504-7f5c-4a2f-944b-ed3223fc1634" providerId="ADAL" clId="{6634EE07-DAE3-4C2D-8659-539B8C74A07E}" dt="2018-11-14T15:19:35.201" v="2933"/>
          <ac:cxnSpMkLst>
            <pc:docMk/>
            <pc:sldMk cId="3887410026" sldId="271"/>
            <ac:cxnSpMk id="147" creationId="{5FCBEBBF-C2EC-4D02-8B8A-B74B39DD15FA}"/>
          </ac:cxnSpMkLst>
        </pc:cxnChg>
        <pc:cxnChg chg="add mod">
          <ac:chgData name="Pankaj Satyaketu" userId="ad44b504-7f5c-4a2f-944b-ed3223fc1634" providerId="ADAL" clId="{6634EE07-DAE3-4C2D-8659-539B8C74A07E}" dt="2018-11-14T15:20:18.021" v="2940" actId="14100"/>
          <ac:cxnSpMkLst>
            <pc:docMk/>
            <pc:sldMk cId="3887410026" sldId="271"/>
            <ac:cxnSpMk id="530" creationId="{FE9765F2-E3C5-420C-AAE4-99C3E9398A5F}"/>
          </ac:cxnSpMkLst>
        </pc:cxnChg>
        <pc:cxnChg chg="add mod">
          <ac:chgData name="Pankaj Satyaketu" userId="ad44b504-7f5c-4a2f-944b-ed3223fc1634" providerId="ADAL" clId="{6634EE07-DAE3-4C2D-8659-539B8C74A07E}" dt="2018-11-14T15:20:44.189" v="2953" actId="1036"/>
          <ac:cxnSpMkLst>
            <pc:docMk/>
            <pc:sldMk cId="3887410026" sldId="271"/>
            <ac:cxnSpMk id="549" creationId="{E040BD1E-E4F6-4031-A462-1CB161E8A98C}"/>
          </ac:cxnSpMkLst>
        </pc:cxnChg>
        <pc:cxnChg chg="add mod">
          <ac:chgData name="Pankaj Satyaketu" userId="ad44b504-7f5c-4a2f-944b-ed3223fc1634" providerId="ADAL" clId="{6634EE07-DAE3-4C2D-8659-539B8C74A07E}" dt="2018-11-14T15:20:44.189" v="2953" actId="1036"/>
          <ac:cxnSpMkLst>
            <pc:docMk/>
            <pc:sldMk cId="3887410026" sldId="271"/>
            <ac:cxnSpMk id="550" creationId="{2E652196-6986-4942-B2A3-EF4DA6BAA0B4}"/>
          </ac:cxnSpMkLst>
        </pc:cxnChg>
        <pc:cxnChg chg="add mod">
          <ac:chgData name="Pankaj Satyaketu" userId="ad44b504-7f5c-4a2f-944b-ed3223fc1634" providerId="ADAL" clId="{6634EE07-DAE3-4C2D-8659-539B8C74A07E}" dt="2018-11-14T15:20:18.021" v="2940" actId="14100"/>
          <ac:cxnSpMkLst>
            <pc:docMk/>
            <pc:sldMk cId="3887410026" sldId="271"/>
            <ac:cxnSpMk id="554" creationId="{F5D49276-C29F-455C-B315-2B6E1A611C88}"/>
          </ac:cxnSpMkLst>
        </pc:cxnChg>
        <pc:cxnChg chg="add mod">
          <ac:chgData name="Pankaj Satyaketu" userId="ad44b504-7f5c-4a2f-944b-ed3223fc1634" providerId="ADAL" clId="{6634EE07-DAE3-4C2D-8659-539B8C74A07E}" dt="2018-11-14T15:20:18.021" v="2940" actId="14100"/>
          <ac:cxnSpMkLst>
            <pc:docMk/>
            <pc:sldMk cId="3887410026" sldId="271"/>
            <ac:cxnSpMk id="558" creationId="{20046670-93F9-47BD-BC60-507FAC95156E}"/>
          </ac:cxnSpMkLst>
        </pc:cxnChg>
        <pc:cxnChg chg="add mod">
          <ac:chgData name="Pankaj Satyaketu" userId="ad44b504-7f5c-4a2f-944b-ed3223fc1634" providerId="ADAL" clId="{6634EE07-DAE3-4C2D-8659-539B8C74A07E}" dt="2018-11-14T15:20:44.189" v="2953" actId="1036"/>
          <ac:cxnSpMkLst>
            <pc:docMk/>
            <pc:sldMk cId="3887410026" sldId="271"/>
            <ac:cxnSpMk id="564" creationId="{C38254FF-E42F-4EEE-A0CE-C2F497A5A613}"/>
          </ac:cxnSpMkLst>
        </pc:cxnChg>
        <pc:cxnChg chg="add mod">
          <ac:chgData name="Pankaj Satyaketu" userId="ad44b504-7f5c-4a2f-944b-ed3223fc1634" providerId="ADAL" clId="{6634EE07-DAE3-4C2D-8659-539B8C74A07E}" dt="2018-11-14T15:20:44.189" v="2953" actId="1036"/>
          <ac:cxnSpMkLst>
            <pc:docMk/>
            <pc:sldMk cId="3887410026" sldId="271"/>
            <ac:cxnSpMk id="565" creationId="{53BBFB5A-A7E2-4CC1-A44E-F4D3F0D09521}"/>
          </ac:cxnSpMkLst>
        </pc:cxnChg>
        <pc:cxnChg chg="add mod">
          <ac:chgData name="Pankaj Satyaketu" userId="ad44b504-7f5c-4a2f-944b-ed3223fc1634" providerId="ADAL" clId="{6634EE07-DAE3-4C2D-8659-539B8C74A07E}" dt="2018-11-14T15:20:44.189" v="2953" actId="1036"/>
          <ac:cxnSpMkLst>
            <pc:docMk/>
            <pc:sldMk cId="3887410026" sldId="271"/>
            <ac:cxnSpMk id="566" creationId="{05233261-515A-45BD-B75D-8DC46AF13ED3}"/>
          </ac:cxnSpMkLst>
        </pc:cxnChg>
        <pc:cxnChg chg="add mod">
          <ac:chgData name="Pankaj Satyaketu" userId="ad44b504-7f5c-4a2f-944b-ed3223fc1634" providerId="ADAL" clId="{6634EE07-DAE3-4C2D-8659-539B8C74A07E}" dt="2018-11-14T15:20:44.189" v="2953" actId="1036"/>
          <ac:cxnSpMkLst>
            <pc:docMk/>
            <pc:sldMk cId="3887410026" sldId="271"/>
            <ac:cxnSpMk id="584" creationId="{74FAF15F-4547-45C3-AB67-0285DCF5AC03}"/>
          </ac:cxnSpMkLst>
        </pc:cxnChg>
        <pc:cxnChg chg="add mod">
          <ac:chgData name="Pankaj Satyaketu" userId="ad44b504-7f5c-4a2f-944b-ed3223fc1634" providerId="ADAL" clId="{6634EE07-DAE3-4C2D-8659-539B8C74A07E}" dt="2018-11-14T15:20:44.189" v="2953" actId="1036"/>
          <ac:cxnSpMkLst>
            <pc:docMk/>
            <pc:sldMk cId="3887410026" sldId="271"/>
            <ac:cxnSpMk id="602" creationId="{2C214531-F5C9-404B-9F3A-29541A7BBB7E}"/>
          </ac:cxnSpMkLst>
        </pc:cxnChg>
        <pc:cxnChg chg="add mod">
          <ac:chgData name="Pankaj Satyaketu" userId="ad44b504-7f5c-4a2f-944b-ed3223fc1634" providerId="ADAL" clId="{6634EE07-DAE3-4C2D-8659-539B8C74A07E}" dt="2018-11-14T15:20:44.189" v="2953" actId="1036"/>
          <ac:cxnSpMkLst>
            <pc:docMk/>
            <pc:sldMk cId="3887410026" sldId="271"/>
            <ac:cxnSpMk id="607" creationId="{8EB25B72-7961-40CA-B0CC-E1AE0DA1343F}"/>
          </ac:cxnSpMkLst>
        </pc:cxnChg>
        <pc:cxnChg chg="add mod">
          <ac:chgData name="Pankaj Satyaketu" userId="ad44b504-7f5c-4a2f-944b-ed3223fc1634" providerId="ADAL" clId="{6634EE07-DAE3-4C2D-8659-539B8C74A07E}" dt="2018-11-14T15:20:44.189" v="2953" actId="1036"/>
          <ac:cxnSpMkLst>
            <pc:docMk/>
            <pc:sldMk cId="3887410026" sldId="271"/>
            <ac:cxnSpMk id="608" creationId="{71793E2B-93B4-4526-B845-312818647954}"/>
          </ac:cxnSpMkLst>
        </pc:cxnChg>
        <pc:cxnChg chg="add mod">
          <ac:chgData name="Pankaj Satyaketu" userId="ad44b504-7f5c-4a2f-944b-ed3223fc1634" providerId="ADAL" clId="{6634EE07-DAE3-4C2D-8659-539B8C74A07E}" dt="2018-11-14T15:20:44.189" v="2953" actId="1036"/>
          <ac:cxnSpMkLst>
            <pc:docMk/>
            <pc:sldMk cId="3887410026" sldId="271"/>
            <ac:cxnSpMk id="609" creationId="{73264000-3BB8-4DF0-B80C-4FE11EEC5277}"/>
          </ac:cxnSpMkLst>
        </pc:cxnChg>
        <pc:cxnChg chg="add mod">
          <ac:chgData name="Pankaj Satyaketu" userId="ad44b504-7f5c-4a2f-944b-ed3223fc1634" providerId="ADAL" clId="{6634EE07-DAE3-4C2D-8659-539B8C74A07E}" dt="2018-11-14T15:20:44.189" v="2953" actId="1036"/>
          <ac:cxnSpMkLst>
            <pc:docMk/>
            <pc:sldMk cId="3887410026" sldId="271"/>
            <ac:cxnSpMk id="628" creationId="{202E89F3-58E3-42DE-B45A-F73ECD742FE6}"/>
          </ac:cxnSpMkLst>
        </pc:cxnChg>
        <pc:cxnChg chg="add mod">
          <ac:chgData name="Pankaj Satyaketu" userId="ad44b504-7f5c-4a2f-944b-ed3223fc1634" providerId="ADAL" clId="{6634EE07-DAE3-4C2D-8659-539B8C74A07E}" dt="2018-11-14T15:20:44.189" v="2953" actId="1036"/>
          <ac:cxnSpMkLst>
            <pc:docMk/>
            <pc:sldMk cId="3887410026" sldId="271"/>
            <ac:cxnSpMk id="629" creationId="{5E47F89A-0D8A-49CD-BA59-5F115E0E31D6}"/>
          </ac:cxnSpMkLst>
        </pc:cxnChg>
        <pc:cxnChg chg="add mod">
          <ac:chgData name="Pankaj Satyaketu" userId="ad44b504-7f5c-4a2f-944b-ed3223fc1634" providerId="ADAL" clId="{6634EE07-DAE3-4C2D-8659-539B8C74A07E}" dt="2018-11-14T15:20:44.189" v="2953" actId="1036"/>
          <ac:cxnSpMkLst>
            <pc:docMk/>
            <pc:sldMk cId="3887410026" sldId="271"/>
            <ac:cxnSpMk id="630" creationId="{0BBB028B-7508-4300-885D-DFDB58C5603B}"/>
          </ac:cxnSpMkLst>
        </pc:cxnChg>
        <pc:cxnChg chg="add mod">
          <ac:chgData name="Pankaj Satyaketu" userId="ad44b504-7f5c-4a2f-944b-ed3223fc1634" providerId="ADAL" clId="{6634EE07-DAE3-4C2D-8659-539B8C74A07E}" dt="2018-11-14T15:20:44.189" v="2953" actId="1036"/>
          <ac:cxnSpMkLst>
            <pc:docMk/>
            <pc:sldMk cId="3887410026" sldId="271"/>
            <ac:cxnSpMk id="631" creationId="{5E94EDC6-B28B-413F-BCAE-F9DBF200465E}"/>
          </ac:cxnSpMkLst>
        </pc:cxnChg>
        <pc:cxnChg chg="add mod">
          <ac:chgData name="Pankaj Satyaketu" userId="ad44b504-7f5c-4a2f-944b-ed3223fc1634" providerId="ADAL" clId="{6634EE07-DAE3-4C2D-8659-539B8C74A07E}" dt="2018-11-14T15:20:44.189" v="2953" actId="1036"/>
          <ac:cxnSpMkLst>
            <pc:docMk/>
            <pc:sldMk cId="3887410026" sldId="271"/>
            <ac:cxnSpMk id="632" creationId="{36AE27A4-3652-4C8B-A8EE-7B0CF3E98073}"/>
          </ac:cxnSpMkLst>
        </pc:cxnChg>
        <pc:cxnChg chg="add mod">
          <ac:chgData name="Pankaj Satyaketu" userId="ad44b504-7f5c-4a2f-944b-ed3223fc1634" providerId="ADAL" clId="{6634EE07-DAE3-4C2D-8659-539B8C74A07E}" dt="2018-11-14T15:20:44.189" v="2953" actId="1036"/>
          <ac:cxnSpMkLst>
            <pc:docMk/>
            <pc:sldMk cId="3887410026" sldId="271"/>
            <ac:cxnSpMk id="633" creationId="{745FB1C7-2064-46D5-8E92-1B13A2D10E39}"/>
          </ac:cxnSpMkLst>
        </pc:cxnChg>
        <pc:cxnChg chg="add mod">
          <ac:chgData name="Pankaj Satyaketu" userId="ad44b504-7f5c-4a2f-944b-ed3223fc1634" providerId="ADAL" clId="{6634EE07-DAE3-4C2D-8659-539B8C74A07E}" dt="2018-11-14T15:20:44.189" v="2953" actId="1036"/>
          <ac:cxnSpMkLst>
            <pc:docMk/>
            <pc:sldMk cId="3887410026" sldId="271"/>
            <ac:cxnSpMk id="634" creationId="{E03D59F4-4929-427A-B6E3-440EE157CE25}"/>
          </ac:cxnSpMkLst>
        </pc:cxnChg>
        <pc:cxnChg chg="add mod">
          <ac:chgData name="Pankaj Satyaketu" userId="ad44b504-7f5c-4a2f-944b-ed3223fc1634" providerId="ADAL" clId="{6634EE07-DAE3-4C2D-8659-539B8C74A07E}" dt="2018-11-14T15:20:44.189" v="2953" actId="1036"/>
          <ac:cxnSpMkLst>
            <pc:docMk/>
            <pc:sldMk cId="3887410026" sldId="271"/>
            <ac:cxnSpMk id="635" creationId="{A66A74E8-FDA0-4413-9885-CB588F3CB9A8}"/>
          </ac:cxnSpMkLst>
        </pc:cxnChg>
        <pc:cxnChg chg="add mod">
          <ac:chgData name="Pankaj Satyaketu" userId="ad44b504-7f5c-4a2f-944b-ed3223fc1634" providerId="ADAL" clId="{6634EE07-DAE3-4C2D-8659-539B8C74A07E}" dt="2018-11-14T15:20:44.189" v="2953" actId="1036"/>
          <ac:cxnSpMkLst>
            <pc:docMk/>
            <pc:sldMk cId="3887410026" sldId="271"/>
            <ac:cxnSpMk id="636" creationId="{AC8D1771-AA8D-4956-AD5C-17A98AD6F88C}"/>
          </ac:cxnSpMkLst>
        </pc:cxnChg>
        <pc:cxnChg chg="add mod">
          <ac:chgData name="Pankaj Satyaketu" userId="ad44b504-7f5c-4a2f-944b-ed3223fc1634" providerId="ADAL" clId="{6634EE07-DAE3-4C2D-8659-539B8C74A07E}" dt="2018-11-14T15:20:44.189" v="2953" actId="1036"/>
          <ac:cxnSpMkLst>
            <pc:docMk/>
            <pc:sldMk cId="3887410026" sldId="271"/>
            <ac:cxnSpMk id="637" creationId="{211119A1-6C45-4A7B-9AA0-95B96A85DACF}"/>
          </ac:cxnSpMkLst>
        </pc:cxnChg>
        <pc:cxnChg chg="add mod">
          <ac:chgData name="Pankaj Satyaketu" userId="ad44b504-7f5c-4a2f-944b-ed3223fc1634" providerId="ADAL" clId="{6634EE07-DAE3-4C2D-8659-539B8C74A07E}" dt="2018-11-14T15:20:44.189" v="2953" actId="1036"/>
          <ac:cxnSpMkLst>
            <pc:docMk/>
            <pc:sldMk cId="3887410026" sldId="271"/>
            <ac:cxnSpMk id="638" creationId="{B386D2C9-D012-4E33-B072-7B3F54AEAC80}"/>
          </ac:cxnSpMkLst>
        </pc:cxnChg>
      </pc:sldChg>
      <pc:sldChg chg="modTransition">
        <pc:chgData name="Pankaj Satyaketu" userId="ad44b504-7f5c-4a2f-944b-ed3223fc1634" providerId="ADAL" clId="{6634EE07-DAE3-4C2D-8659-539B8C74A07E}" dt="2018-11-14T15:09:18.003" v="2928"/>
        <pc:sldMkLst>
          <pc:docMk/>
          <pc:sldMk cId="2368571980" sldId="276"/>
        </pc:sldMkLst>
      </pc:sldChg>
      <pc:sldChg chg="addSp delSp modSp add delAnim modAnim modNotesTx">
        <pc:chgData name="Pankaj Satyaketu" userId="ad44b504-7f5c-4a2f-944b-ed3223fc1634" providerId="ADAL" clId="{6634EE07-DAE3-4C2D-8659-539B8C74A07E}" dt="2018-11-14T15:32:59.226" v="3252" actId="20577"/>
        <pc:sldMkLst>
          <pc:docMk/>
          <pc:sldMk cId="3089566275" sldId="1868"/>
        </pc:sldMkLst>
        <pc:spChg chg="mod">
          <ac:chgData name="Pankaj Satyaketu" userId="ad44b504-7f5c-4a2f-944b-ed3223fc1634" providerId="ADAL" clId="{6634EE07-DAE3-4C2D-8659-539B8C74A07E}" dt="2018-11-14T03:21:16.934" v="25" actId="20577"/>
          <ac:spMkLst>
            <pc:docMk/>
            <pc:sldMk cId="3089566275" sldId="1868"/>
            <ac:spMk id="2" creationId="{5AD36DF5-E752-4F05-B960-200C1DD79C2F}"/>
          </ac:spMkLst>
        </pc:spChg>
        <pc:spChg chg="del mod">
          <ac:chgData name="Pankaj Satyaketu" userId="ad44b504-7f5c-4a2f-944b-ed3223fc1634" providerId="ADAL" clId="{6634EE07-DAE3-4C2D-8659-539B8C74A07E}" dt="2018-11-14T15:08:31.801" v="2924" actId="478"/>
          <ac:spMkLst>
            <pc:docMk/>
            <pc:sldMk cId="3089566275" sldId="1868"/>
            <ac:spMk id="3" creationId="{ED14C08F-8BB1-49B5-A574-9ED8A7FB6EDF}"/>
          </ac:spMkLst>
        </pc:spChg>
        <pc:spChg chg="del mod">
          <ac:chgData name="Pankaj Satyaketu" userId="ad44b504-7f5c-4a2f-944b-ed3223fc1634" providerId="ADAL" clId="{6634EE07-DAE3-4C2D-8659-539B8C74A07E}" dt="2018-11-14T03:21:32.509" v="28" actId="478"/>
          <ac:spMkLst>
            <pc:docMk/>
            <pc:sldMk cId="3089566275" sldId="1868"/>
            <ac:spMk id="4" creationId="{78398A8D-1D5C-4779-AA7D-7789ECD29C8C}"/>
          </ac:spMkLst>
        </pc:spChg>
        <pc:spChg chg="add del mod">
          <ac:chgData name="Pankaj Satyaketu" userId="ad44b504-7f5c-4a2f-944b-ed3223fc1634" providerId="ADAL" clId="{6634EE07-DAE3-4C2D-8659-539B8C74A07E}" dt="2018-11-14T03:23:30.467" v="35" actId="478"/>
          <ac:spMkLst>
            <pc:docMk/>
            <pc:sldMk cId="3089566275" sldId="1868"/>
            <ac:spMk id="6" creationId="{988939C4-577C-4AA2-B649-13DEB5E5150E}"/>
          </ac:spMkLst>
        </pc:spChg>
        <pc:spChg chg="add del mod">
          <ac:chgData name="Pankaj Satyaketu" userId="ad44b504-7f5c-4a2f-944b-ed3223fc1634" providerId="ADAL" clId="{6634EE07-DAE3-4C2D-8659-539B8C74A07E}" dt="2018-11-14T04:00:38.149" v="1053" actId="478"/>
          <ac:spMkLst>
            <pc:docMk/>
            <pc:sldMk cId="3089566275" sldId="1868"/>
            <ac:spMk id="7" creationId="{352EDA69-5590-416F-A0DB-5B030EA54B58}"/>
          </ac:spMkLst>
        </pc:spChg>
        <pc:spChg chg="add del mod">
          <ac:chgData name="Pankaj Satyaketu" userId="ad44b504-7f5c-4a2f-944b-ed3223fc1634" providerId="ADAL" clId="{6634EE07-DAE3-4C2D-8659-539B8C74A07E}" dt="2018-11-14T03:23:44.655" v="40" actId="478"/>
          <ac:spMkLst>
            <pc:docMk/>
            <pc:sldMk cId="3089566275" sldId="1868"/>
            <ac:spMk id="8" creationId="{8698C3C7-AE04-4C55-8F0F-954CE092E0FA}"/>
          </ac:spMkLst>
        </pc:spChg>
        <pc:spChg chg="add mod">
          <ac:chgData name="Pankaj Satyaketu" userId="ad44b504-7f5c-4a2f-944b-ed3223fc1634" providerId="ADAL" clId="{6634EE07-DAE3-4C2D-8659-539B8C74A07E}" dt="2018-11-14T03:52:50.176" v="530" actId="1038"/>
          <ac:spMkLst>
            <pc:docMk/>
            <pc:sldMk cId="3089566275" sldId="1868"/>
            <ac:spMk id="9" creationId="{E72B9665-4B8C-49FA-8376-9651AAC3075A}"/>
          </ac:spMkLst>
        </pc:spChg>
        <pc:spChg chg="add mod">
          <ac:chgData name="Pankaj Satyaketu" userId="ad44b504-7f5c-4a2f-944b-ed3223fc1634" providerId="ADAL" clId="{6634EE07-DAE3-4C2D-8659-539B8C74A07E}" dt="2018-11-14T03:41:55.509" v="236" actId="1076"/>
          <ac:spMkLst>
            <pc:docMk/>
            <pc:sldMk cId="3089566275" sldId="1868"/>
            <ac:spMk id="17" creationId="{9B44597E-1B38-49A1-A1DC-EDC3FDBA2E1A}"/>
          </ac:spMkLst>
        </pc:spChg>
        <pc:spChg chg="add mod">
          <ac:chgData name="Pankaj Satyaketu" userId="ad44b504-7f5c-4a2f-944b-ed3223fc1634" providerId="ADAL" clId="{6634EE07-DAE3-4C2D-8659-539B8C74A07E}" dt="2018-11-14T03:27:20.456" v="116" actId="1037"/>
          <ac:spMkLst>
            <pc:docMk/>
            <pc:sldMk cId="3089566275" sldId="1868"/>
            <ac:spMk id="18" creationId="{B9E3F42C-BBF2-4F53-8454-16C46540AB58}"/>
          </ac:spMkLst>
        </pc:spChg>
        <pc:spChg chg="add mod">
          <ac:chgData name="Pankaj Satyaketu" userId="ad44b504-7f5c-4a2f-944b-ed3223fc1634" providerId="ADAL" clId="{6634EE07-DAE3-4C2D-8659-539B8C74A07E}" dt="2018-11-14T03:54:24.591" v="599" actId="1035"/>
          <ac:spMkLst>
            <pc:docMk/>
            <pc:sldMk cId="3089566275" sldId="1868"/>
            <ac:spMk id="37" creationId="{2E6AE14A-C27E-42F6-B93A-639AB1902015}"/>
          </ac:spMkLst>
        </pc:spChg>
        <pc:spChg chg="add mod">
          <ac:chgData name="Pankaj Satyaketu" userId="ad44b504-7f5c-4a2f-944b-ed3223fc1634" providerId="ADAL" clId="{6634EE07-DAE3-4C2D-8659-539B8C74A07E}" dt="2018-11-14T03:54:24.591" v="599" actId="1035"/>
          <ac:spMkLst>
            <pc:docMk/>
            <pc:sldMk cId="3089566275" sldId="1868"/>
            <ac:spMk id="38" creationId="{45D0D997-0731-415E-99F5-E4F1106B945D}"/>
          </ac:spMkLst>
        </pc:spChg>
        <pc:spChg chg="add mod">
          <ac:chgData name="Pankaj Satyaketu" userId="ad44b504-7f5c-4a2f-944b-ed3223fc1634" providerId="ADAL" clId="{6634EE07-DAE3-4C2D-8659-539B8C74A07E}" dt="2018-11-14T03:54:24.591" v="599" actId="1035"/>
          <ac:spMkLst>
            <pc:docMk/>
            <pc:sldMk cId="3089566275" sldId="1868"/>
            <ac:spMk id="39" creationId="{69BDCF67-F1CA-4745-9983-BCF8F06F3898}"/>
          </ac:spMkLst>
        </pc:spChg>
        <pc:spChg chg="add mod">
          <ac:chgData name="Pankaj Satyaketu" userId="ad44b504-7f5c-4a2f-944b-ed3223fc1634" providerId="ADAL" clId="{6634EE07-DAE3-4C2D-8659-539B8C74A07E}" dt="2018-11-14T03:54:24.591" v="599" actId="1035"/>
          <ac:spMkLst>
            <pc:docMk/>
            <pc:sldMk cId="3089566275" sldId="1868"/>
            <ac:spMk id="40" creationId="{4354F029-6CE7-46CA-8D19-30216A980018}"/>
          </ac:spMkLst>
        </pc:spChg>
        <pc:spChg chg="add mod">
          <ac:chgData name="Pankaj Satyaketu" userId="ad44b504-7f5c-4a2f-944b-ed3223fc1634" providerId="ADAL" clId="{6634EE07-DAE3-4C2D-8659-539B8C74A07E}" dt="2018-11-14T03:54:24.591" v="599" actId="1035"/>
          <ac:spMkLst>
            <pc:docMk/>
            <pc:sldMk cId="3089566275" sldId="1868"/>
            <ac:spMk id="41" creationId="{6B4AAAB1-4EAD-4D41-A421-9EA849DC25F1}"/>
          </ac:spMkLst>
        </pc:spChg>
        <pc:spChg chg="add mod">
          <ac:chgData name="Pankaj Satyaketu" userId="ad44b504-7f5c-4a2f-944b-ed3223fc1634" providerId="ADAL" clId="{6634EE07-DAE3-4C2D-8659-539B8C74A07E}" dt="2018-11-14T03:54:24.591" v="599" actId="1035"/>
          <ac:spMkLst>
            <pc:docMk/>
            <pc:sldMk cId="3089566275" sldId="1868"/>
            <ac:spMk id="42" creationId="{E33439F0-C4A2-4766-97C2-53141D7B3DB6}"/>
          </ac:spMkLst>
        </pc:spChg>
        <pc:spChg chg="add mod">
          <ac:chgData name="Pankaj Satyaketu" userId="ad44b504-7f5c-4a2f-944b-ed3223fc1634" providerId="ADAL" clId="{6634EE07-DAE3-4C2D-8659-539B8C74A07E}" dt="2018-11-14T03:54:24.591" v="599" actId="1035"/>
          <ac:spMkLst>
            <pc:docMk/>
            <pc:sldMk cId="3089566275" sldId="1868"/>
            <ac:spMk id="43" creationId="{39DBA03F-747C-4E5A-BEF3-056B3E3E4702}"/>
          </ac:spMkLst>
        </pc:spChg>
        <pc:spChg chg="add mod ord">
          <ac:chgData name="Pankaj Satyaketu" userId="ad44b504-7f5c-4a2f-944b-ed3223fc1634" providerId="ADAL" clId="{6634EE07-DAE3-4C2D-8659-539B8C74A07E}" dt="2018-11-14T03:53:00.946" v="533" actId="1038"/>
          <ac:spMkLst>
            <pc:docMk/>
            <pc:sldMk cId="3089566275" sldId="1868"/>
            <ac:spMk id="62" creationId="{9E84EC72-8F9F-4410-B4F6-029992076CDB}"/>
          </ac:spMkLst>
        </pc:spChg>
        <pc:spChg chg="add mod ord">
          <ac:chgData name="Pankaj Satyaketu" userId="ad44b504-7f5c-4a2f-944b-ed3223fc1634" providerId="ADAL" clId="{6634EE07-DAE3-4C2D-8659-539B8C74A07E}" dt="2018-11-14T03:53:00.946" v="533" actId="1038"/>
          <ac:spMkLst>
            <pc:docMk/>
            <pc:sldMk cId="3089566275" sldId="1868"/>
            <ac:spMk id="63" creationId="{7082563A-A42C-42D5-B6AF-794E2D7DDBA3}"/>
          </ac:spMkLst>
        </pc:spChg>
        <pc:spChg chg="add mod">
          <ac:chgData name="Pankaj Satyaketu" userId="ad44b504-7f5c-4a2f-944b-ed3223fc1634" providerId="ADAL" clId="{6634EE07-DAE3-4C2D-8659-539B8C74A07E}" dt="2018-11-14T04:00:59.965" v="1055" actId="1076"/>
          <ac:spMkLst>
            <pc:docMk/>
            <pc:sldMk cId="3089566275" sldId="1868"/>
            <ac:spMk id="84" creationId="{34B89A08-78DD-4B8C-87F1-3E615C3C766F}"/>
          </ac:spMkLst>
        </pc:spChg>
        <pc:spChg chg="add mod">
          <ac:chgData name="Pankaj Satyaketu" userId="ad44b504-7f5c-4a2f-944b-ed3223fc1634" providerId="ADAL" clId="{6634EE07-DAE3-4C2D-8659-539B8C74A07E}" dt="2018-11-14T15:04:40.623" v="2817" actId="1037"/>
          <ac:spMkLst>
            <pc:docMk/>
            <pc:sldMk cId="3089566275" sldId="1868"/>
            <ac:spMk id="85" creationId="{00AB106F-0BF2-457C-89D9-E6AD93D7561B}"/>
          </ac:spMkLst>
        </pc:spChg>
        <pc:spChg chg="add mod">
          <ac:chgData name="Pankaj Satyaketu" userId="ad44b504-7f5c-4a2f-944b-ed3223fc1634" providerId="ADAL" clId="{6634EE07-DAE3-4C2D-8659-539B8C74A07E}" dt="2018-11-14T04:00:59.965" v="1055" actId="1076"/>
          <ac:spMkLst>
            <pc:docMk/>
            <pc:sldMk cId="3089566275" sldId="1868"/>
            <ac:spMk id="87" creationId="{05861AF9-5DB0-41A8-821B-08A0757A375D}"/>
          </ac:spMkLst>
        </pc:spChg>
        <pc:spChg chg="add del mod">
          <ac:chgData name="Pankaj Satyaketu" userId="ad44b504-7f5c-4a2f-944b-ed3223fc1634" providerId="ADAL" clId="{6634EE07-DAE3-4C2D-8659-539B8C74A07E}" dt="2018-11-14T15:08:34.242" v="2925" actId="478"/>
          <ac:spMkLst>
            <pc:docMk/>
            <pc:sldMk cId="3089566275" sldId="1868"/>
            <ac:spMk id="89" creationId="{5E4B03BA-8A08-420C-B4A1-5E16DA460505}"/>
          </ac:spMkLst>
        </pc:spChg>
        <pc:spChg chg="add del mod">
          <ac:chgData name="Pankaj Satyaketu" userId="ad44b504-7f5c-4a2f-944b-ed3223fc1634" providerId="ADAL" clId="{6634EE07-DAE3-4C2D-8659-539B8C74A07E}" dt="2018-11-14T15:08:31.801" v="2924" actId="478"/>
          <ac:spMkLst>
            <pc:docMk/>
            <pc:sldMk cId="3089566275" sldId="1868"/>
            <ac:spMk id="90" creationId="{404A3001-90F4-463B-9D02-EBDD601E15EB}"/>
          </ac:spMkLst>
        </pc:spChg>
        <pc:spChg chg="add del mod">
          <ac:chgData name="Pankaj Satyaketu" userId="ad44b504-7f5c-4a2f-944b-ed3223fc1634" providerId="ADAL" clId="{6634EE07-DAE3-4C2D-8659-539B8C74A07E}" dt="2018-11-14T15:08:31.801" v="2924" actId="478"/>
          <ac:spMkLst>
            <pc:docMk/>
            <pc:sldMk cId="3089566275" sldId="1868"/>
            <ac:spMk id="91" creationId="{15C21EE4-6419-43D6-B5A0-ABE6626C6329}"/>
          </ac:spMkLst>
        </pc:spChg>
        <pc:spChg chg="add del mod">
          <ac:chgData name="Pankaj Satyaketu" userId="ad44b504-7f5c-4a2f-944b-ed3223fc1634" providerId="ADAL" clId="{6634EE07-DAE3-4C2D-8659-539B8C74A07E}" dt="2018-11-14T15:08:31.801" v="2924" actId="478"/>
          <ac:spMkLst>
            <pc:docMk/>
            <pc:sldMk cId="3089566275" sldId="1868"/>
            <ac:spMk id="92" creationId="{F980325E-6C1D-4746-942F-CAC55BBEEF80}"/>
          </ac:spMkLst>
        </pc:spChg>
        <pc:spChg chg="add del mod">
          <ac:chgData name="Pankaj Satyaketu" userId="ad44b504-7f5c-4a2f-944b-ed3223fc1634" providerId="ADAL" clId="{6634EE07-DAE3-4C2D-8659-539B8C74A07E}" dt="2018-11-14T15:08:31.801" v="2924" actId="478"/>
          <ac:spMkLst>
            <pc:docMk/>
            <pc:sldMk cId="3089566275" sldId="1868"/>
            <ac:spMk id="93" creationId="{9B3C3312-9D23-47DE-9217-ACC9016F1564}"/>
          </ac:spMkLst>
        </pc:spChg>
        <pc:spChg chg="add del mod">
          <ac:chgData name="Pankaj Satyaketu" userId="ad44b504-7f5c-4a2f-944b-ed3223fc1634" providerId="ADAL" clId="{6634EE07-DAE3-4C2D-8659-539B8C74A07E}" dt="2018-11-14T15:08:31.801" v="2924" actId="478"/>
          <ac:spMkLst>
            <pc:docMk/>
            <pc:sldMk cId="3089566275" sldId="1868"/>
            <ac:spMk id="94" creationId="{B62955C4-4D09-4F78-8401-A51A2E2EBA40}"/>
          </ac:spMkLst>
        </pc:spChg>
        <pc:spChg chg="add del mod">
          <ac:chgData name="Pankaj Satyaketu" userId="ad44b504-7f5c-4a2f-944b-ed3223fc1634" providerId="ADAL" clId="{6634EE07-DAE3-4C2D-8659-539B8C74A07E}" dt="2018-11-14T15:08:31.801" v="2924" actId="478"/>
          <ac:spMkLst>
            <pc:docMk/>
            <pc:sldMk cId="3089566275" sldId="1868"/>
            <ac:spMk id="95" creationId="{025906A2-084C-4EC2-8BFC-0201D3B528CC}"/>
          </ac:spMkLst>
        </pc:spChg>
        <pc:spChg chg="add mod">
          <ac:chgData name="Pankaj Satyaketu" userId="ad44b504-7f5c-4a2f-944b-ed3223fc1634" providerId="ADAL" clId="{6634EE07-DAE3-4C2D-8659-539B8C74A07E}" dt="2018-11-14T04:06:41.912" v="1171" actId="13822"/>
          <ac:spMkLst>
            <pc:docMk/>
            <pc:sldMk cId="3089566275" sldId="1868"/>
            <ac:spMk id="111" creationId="{849DDAD0-F827-4912-976D-F69B3F18E7E9}"/>
          </ac:spMkLst>
        </pc:spChg>
        <pc:spChg chg="add mod">
          <ac:chgData name="Pankaj Satyaketu" userId="ad44b504-7f5c-4a2f-944b-ed3223fc1634" providerId="ADAL" clId="{6634EE07-DAE3-4C2D-8659-539B8C74A07E}" dt="2018-11-14T14:25:09.755" v="1272" actId="164"/>
          <ac:spMkLst>
            <pc:docMk/>
            <pc:sldMk cId="3089566275" sldId="1868"/>
            <ac:spMk id="112" creationId="{13B31796-5AD0-4D0A-BE2C-3374C9774C26}"/>
          </ac:spMkLst>
        </pc:spChg>
        <pc:spChg chg="add del mod">
          <ac:chgData name="Pankaj Satyaketu" userId="ad44b504-7f5c-4a2f-944b-ed3223fc1634" providerId="ADAL" clId="{6634EE07-DAE3-4C2D-8659-539B8C74A07E}" dt="2018-11-14T15:04:46.033" v="2818" actId="478"/>
          <ac:spMkLst>
            <pc:docMk/>
            <pc:sldMk cId="3089566275" sldId="1868"/>
            <ac:spMk id="117" creationId="{A106EF89-5EDE-46E1-AF01-CA67DC46C0BB}"/>
          </ac:spMkLst>
        </pc:spChg>
        <pc:spChg chg="add del mod">
          <ac:chgData name="Pankaj Satyaketu" userId="ad44b504-7f5c-4a2f-944b-ed3223fc1634" providerId="ADAL" clId="{6634EE07-DAE3-4C2D-8659-539B8C74A07E}" dt="2018-11-14T15:04:27.523" v="2806" actId="478"/>
          <ac:spMkLst>
            <pc:docMk/>
            <pc:sldMk cId="3089566275" sldId="1868"/>
            <ac:spMk id="120" creationId="{D03CA819-1171-4DE2-8015-600F6C4B287F}"/>
          </ac:spMkLst>
        </pc:spChg>
        <pc:spChg chg="add mod">
          <ac:chgData name="Pankaj Satyaketu" userId="ad44b504-7f5c-4a2f-944b-ed3223fc1634" providerId="ADAL" clId="{6634EE07-DAE3-4C2D-8659-539B8C74A07E}" dt="2018-11-14T14:25:09.755" v="1272" actId="164"/>
          <ac:spMkLst>
            <pc:docMk/>
            <pc:sldMk cId="3089566275" sldId="1868"/>
            <ac:spMk id="121" creationId="{90260FEC-2432-4389-BA5D-5D52B2EA29A5}"/>
          </ac:spMkLst>
        </pc:spChg>
        <pc:spChg chg="add">
          <ac:chgData name="Pankaj Satyaketu" userId="ad44b504-7f5c-4a2f-944b-ed3223fc1634" providerId="ADAL" clId="{6634EE07-DAE3-4C2D-8659-539B8C74A07E}" dt="2018-11-14T15:08:35.288" v="2926"/>
          <ac:spMkLst>
            <pc:docMk/>
            <pc:sldMk cId="3089566275" sldId="1868"/>
            <ac:spMk id="128" creationId="{CB71E9FB-BF26-44DB-B8F1-A34920F36D47}"/>
          </ac:spMkLst>
        </pc:spChg>
        <pc:spChg chg="add">
          <ac:chgData name="Pankaj Satyaketu" userId="ad44b504-7f5c-4a2f-944b-ed3223fc1634" providerId="ADAL" clId="{6634EE07-DAE3-4C2D-8659-539B8C74A07E}" dt="2018-11-14T15:08:35.288" v="2926"/>
          <ac:spMkLst>
            <pc:docMk/>
            <pc:sldMk cId="3089566275" sldId="1868"/>
            <ac:spMk id="130" creationId="{0BFDFC8E-4DBC-4E0C-8B5E-AE47EADD9A70}"/>
          </ac:spMkLst>
        </pc:spChg>
        <pc:spChg chg="add">
          <ac:chgData name="Pankaj Satyaketu" userId="ad44b504-7f5c-4a2f-944b-ed3223fc1634" providerId="ADAL" clId="{6634EE07-DAE3-4C2D-8659-539B8C74A07E}" dt="2018-11-14T15:08:35.288" v="2926"/>
          <ac:spMkLst>
            <pc:docMk/>
            <pc:sldMk cId="3089566275" sldId="1868"/>
            <ac:spMk id="133" creationId="{E012A616-A4E1-4E50-B25F-B6DE1CA465D1}"/>
          </ac:spMkLst>
        </pc:spChg>
        <pc:spChg chg="add">
          <ac:chgData name="Pankaj Satyaketu" userId="ad44b504-7f5c-4a2f-944b-ed3223fc1634" providerId="ADAL" clId="{6634EE07-DAE3-4C2D-8659-539B8C74A07E}" dt="2018-11-14T15:08:35.288" v="2926"/>
          <ac:spMkLst>
            <pc:docMk/>
            <pc:sldMk cId="3089566275" sldId="1868"/>
            <ac:spMk id="134" creationId="{6B15A0F8-41F4-43E9-A803-D7EBED5A74C5}"/>
          </ac:spMkLst>
        </pc:spChg>
        <pc:spChg chg="add">
          <ac:chgData name="Pankaj Satyaketu" userId="ad44b504-7f5c-4a2f-944b-ed3223fc1634" providerId="ADAL" clId="{6634EE07-DAE3-4C2D-8659-539B8C74A07E}" dt="2018-11-14T15:08:35.288" v="2926"/>
          <ac:spMkLst>
            <pc:docMk/>
            <pc:sldMk cId="3089566275" sldId="1868"/>
            <ac:spMk id="135" creationId="{1BBC0214-0807-4AC6-A38D-6AA6F9D2BBC4}"/>
          </ac:spMkLst>
        </pc:spChg>
        <pc:spChg chg="add">
          <ac:chgData name="Pankaj Satyaketu" userId="ad44b504-7f5c-4a2f-944b-ed3223fc1634" providerId="ADAL" clId="{6634EE07-DAE3-4C2D-8659-539B8C74A07E}" dt="2018-11-14T15:08:35.288" v="2926"/>
          <ac:spMkLst>
            <pc:docMk/>
            <pc:sldMk cId="3089566275" sldId="1868"/>
            <ac:spMk id="136" creationId="{E3941C0D-A61E-4F78-ACD7-3C3A1DFEC29A}"/>
          </ac:spMkLst>
        </pc:spChg>
        <pc:spChg chg="add">
          <ac:chgData name="Pankaj Satyaketu" userId="ad44b504-7f5c-4a2f-944b-ed3223fc1634" providerId="ADAL" clId="{6634EE07-DAE3-4C2D-8659-539B8C74A07E}" dt="2018-11-14T15:08:35.288" v="2926"/>
          <ac:spMkLst>
            <pc:docMk/>
            <pc:sldMk cId="3089566275" sldId="1868"/>
            <ac:spMk id="137" creationId="{FDD5785F-F64A-47FC-9917-4F95E62A1517}"/>
          </ac:spMkLst>
        </pc:spChg>
        <pc:spChg chg="add">
          <ac:chgData name="Pankaj Satyaketu" userId="ad44b504-7f5c-4a2f-944b-ed3223fc1634" providerId="ADAL" clId="{6634EE07-DAE3-4C2D-8659-539B8C74A07E}" dt="2018-11-14T15:08:35.288" v="2926"/>
          <ac:spMkLst>
            <pc:docMk/>
            <pc:sldMk cId="3089566275" sldId="1868"/>
            <ac:spMk id="138" creationId="{CBC54E95-7435-48BE-A5EA-A9C1A00EA81D}"/>
          </ac:spMkLst>
        </pc:spChg>
        <pc:spChg chg="add">
          <ac:chgData name="Pankaj Satyaketu" userId="ad44b504-7f5c-4a2f-944b-ed3223fc1634" providerId="ADAL" clId="{6634EE07-DAE3-4C2D-8659-539B8C74A07E}" dt="2018-11-14T15:08:35.288" v="2926"/>
          <ac:spMkLst>
            <pc:docMk/>
            <pc:sldMk cId="3089566275" sldId="1868"/>
            <ac:spMk id="139" creationId="{ECF53CE0-4233-4A48-9C4A-9C874E9BDBBC}"/>
          </ac:spMkLst>
        </pc:spChg>
        <pc:grpChg chg="add mod">
          <ac:chgData name="Pankaj Satyaketu" userId="ad44b504-7f5c-4a2f-944b-ed3223fc1634" providerId="ADAL" clId="{6634EE07-DAE3-4C2D-8659-539B8C74A07E}" dt="2018-11-14T14:25:09.755" v="1272" actId="164"/>
          <ac:grpSpMkLst>
            <pc:docMk/>
            <pc:sldMk cId="3089566275" sldId="1868"/>
            <ac:grpSpMk id="122" creationId="{CBC94B4C-DAD9-4CEA-9CC6-20628A6CD7A7}"/>
          </ac:grpSpMkLst>
        </pc:grpChg>
        <pc:grpChg chg="add mod">
          <ac:chgData name="Pankaj Satyaketu" userId="ad44b504-7f5c-4a2f-944b-ed3223fc1634" providerId="ADAL" clId="{6634EE07-DAE3-4C2D-8659-539B8C74A07E}" dt="2018-11-14T14:26:15.414" v="1444" actId="1076"/>
          <ac:grpSpMkLst>
            <pc:docMk/>
            <pc:sldMk cId="3089566275" sldId="1868"/>
            <ac:grpSpMk id="123" creationId="{B7AE1269-9A83-4467-B5DC-CDBF0B4562D9}"/>
          </ac:grpSpMkLst>
        </pc:grpChg>
        <pc:picChg chg="add del mod">
          <ac:chgData name="Pankaj Satyaketu" userId="ad44b504-7f5c-4a2f-944b-ed3223fc1634" providerId="ADAL" clId="{6634EE07-DAE3-4C2D-8659-539B8C74A07E}" dt="2018-11-14T03:24:35.782" v="53" actId="478"/>
          <ac:picMkLst>
            <pc:docMk/>
            <pc:sldMk cId="3089566275" sldId="1868"/>
            <ac:picMk id="5" creationId="{8C3C21A9-ACFF-4E42-AD01-327E2E31D0DA}"/>
          </ac:picMkLst>
        </pc:picChg>
        <pc:picChg chg="add mod">
          <ac:chgData name="Pankaj Satyaketu" userId="ad44b504-7f5c-4a2f-944b-ed3223fc1634" providerId="ADAL" clId="{6634EE07-DAE3-4C2D-8659-539B8C74A07E}" dt="2018-11-14T04:03:13.657" v="1105" actId="1037"/>
          <ac:picMkLst>
            <pc:docMk/>
            <pc:sldMk cId="3089566275" sldId="1868"/>
            <ac:picMk id="11" creationId="{E4E686FC-70EF-4409-93F4-C9CF1C897DDF}"/>
          </ac:picMkLst>
        </pc:picChg>
        <pc:picChg chg="add mod">
          <ac:chgData name="Pankaj Satyaketu" userId="ad44b504-7f5c-4a2f-944b-ed3223fc1634" providerId="ADAL" clId="{6634EE07-DAE3-4C2D-8659-539B8C74A07E}" dt="2018-11-14T03:54:31.839" v="628" actId="1035"/>
          <ac:picMkLst>
            <pc:docMk/>
            <pc:sldMk cId="3089566275" sldId="1868"/>
            <ac:picMk id="20" creationId="{23EB3903-48C0-4690-ACBD-97C9866811DA}"/>
          </ac:picMkLst>
        </pc:picChg>
        <pc:picChg chg="add del mod">
          <ac:chgData name="Pankaj Satyaketu" userId="ad44b504-7f5c-4a2f-944b-ed3223fc1634" providerId="ADAL" clId="{6634EE07-DAE3-4C2D-8659-539B8C74A07E}" dt="2018-11-14T03:28:56.063" v="130" actId="478"/>
          <ac:picMkLst>
            <pc:docMk/>
            <pc:sldMk cId="3089566275" sldId="1868"/>
            <ac:picMk id="22" creationId="{DDA8F320-2991-4EB5-9C01-6B8FBB882F37}"/>
          </ac:picMkLst>
        </pc:picChg>
        <pc:picChg chg="add del mod">
          <ac:chgData name="Pankaj Satyaketu" userId="ad44b504-7f5c-4a2f-944b-ed3223fc1634" providerId="ADAL" clId="{6634EE07-DAE3-4C2D-8659-539B8C74A07E}" dt="2018-11-14T03:28:54.442" v="129" actId="931"/>
          <ac:picMkLst>
            <pc:docMk/>
            <pc:sldMk cId="3089566275" sldId="1868"/>
            <ac:picMk id="24" creationId="{2A9CC732-D49C-4DE8-BE86-C872540D31AE}"/>
          </ac:picMkLst>
        </pc:picChg>
        <pc:picChg chg="add del mod">
          <ac:chgData name="Pankaj Satyaketu" userId="ad44b504-7f5c-4a2f-944b-ed3223fc1634" providerId="ADAL" clId="{6634EE07-DAE3-4C2D-8659-539B8C74A07E}" dt="2018-11-14T03:29:41.981" v="144" actId="478"/>
          <ac:picMkLst>
            <pc:docMk/>
            <pc:sldMk cId="3089566275" sldId="1868"/>
            <ac:picMk id="26" creationId="{CDADD099-3C87-4AD1-9CEF-BAE1E25A7CDA}"/>
          </ac:picMkLst>
        </pc:picChg>
        <pc:picChg chg="add del mod">
          <ac:chgData name="Pankaj Satyaketu" userId="ad44b504-7f5c-4a2f-944b-ed3223fc1634" providerId="ADAL" clId="{6634EE07-DAE3-4C2D-8659-539B8C74A07E}" dt="2018-11-14T03:29:40.952" v="143" actId="478"/>
          <ac:picMkLst>
            <pc:docMk/>
            <pc:sldMk cId="3089566275" sldId="1868"/>
            <ac:picMk id="28" creationId="{C2128437-57F5-4058-8149-FC3917B647E1}"/>
          </ac:picMkLst>
        </pc:picChg>
        <pc:picChg chg="add del mod">
          <ac:chgData name="Pankaj Satyaketu" userId="ad44b504-7f5c-4a2f-944b-ed3223fc1634" providerId="ADAL" clId="{6634EE07-DAE3-4C2D-8659-539B8C74A07E}" dt="2018-11-14T03:48:09.838" v="414" actId="478"/>
          <ac:picMkLst>
            <pc:docMk/>
            <pc:sldMk cId="3089566275" sldId="1868"/>
            <ac:picMk id="30" creationId="{E4448BA8-FD06-4BA5-BA38-CB446CBE2955}"/>
          </ac:picMkLst>
        </pc:picChg>
        <pc:picChg chg="add del mod">
          <ac:chgData name="Pankaj Satyaketu" userId="ad44b504-7f5c-4a2f-944b-ed3223fc1634" providerId="ADAL" clId="{6634EE07-DAE3-4C2D-8659-539B8C74A07E}" dt="2018-11-14T03:29:43.801" v="145" actId="478"/>
          <ac:picMkLst>
            <pc:docMk/>
            <pc:sldMk cId="3089566275" sldId="1868"/>
            <ac:picMk id="32" creationId="{8315188C-7BC3-4605-9E0E-3F97675002E7}"/>
          </ac:picMkLst>
        </pc:picChg>
        <pc:picChg chg="add mod">
          <ac:chgData name="Pankaj Satyaketu" userId="ad44b504-7f5c-4a2f-944b-ed3223fc1634" providerId="ADAL" clId="{6634EE07-DAE3-4C2D-8659-539B8C74A07E}" dt="2018-11-14T03:53:00.946" v="533" actId="1038"/>
          <ac:picMkLst>
            <pc:docMk/>
            <pc:sldMk cId="3089566275" sldId="1868"/>
            <ac:picMk id="34" creationId="{A86DED31-2014-4788-A64E-45E2434B0466}"/>
          </ac:picMkLst>
        </pc:picChg>
        <pc:picChg chg="add del mod">
          <ac:chgData name="Pankaj Satyaketu" userId="ad44b504-7f5c-4a2f-944b-ed3223fc1634" providerId="ADAL" clId="{6634EE07-DAE3-4C2D-8659-539B8C74A07E}" dt="2018-11-14T03:36:29.080" v="159" actId="478"/>
          <ac:picMkLst>
            <pc:docMk/>
            <pc:sldMk cId="3089566275" sldId="1868"/>
            <ac:picMk id="36" creationId="{AA7928C3-3F38-4E75-8C07-5D85FFC72CAE}"/>
          </ac:picMkLst>
        </pc:picChg>
        <pc:picChg chg="add del mod">
          <ac:chgData name="Pankaj Satyaketu" userId="ad44b504-7f5c-4a2f-944b-ed3223fc1634" providerId="ADAL" clId="{6634EE07-DAE3-4C2D-8659-539B8C74A07E}" dt="2018-11-14T03:48:28.252" v="418" actId="478"/>
          <ac:picMkLst>
            <pc:docMk/>
            <pc:sldMk cId="3089566275" sldId="1868"/>
            <ac:picMk id="65" creationId="{50AF5E81-9A8B-4364-888E-C265924088D9}"/>
          </ac:picMkLst>
        </pc:picChg>
        <pc:picChg chg="add mod">
          <ac:chgData name="Pankaj Satyaketu" userId="ad44b504-7f5c-4a2f-944b-ed3223fc1634" providerId="ADAL" clId="{6634EE07-DAE3-4C2D-8659-539B8C74A07E}" dt="2018-11-14T03:53:00.946" v="533" actId="1038"/>
          <ac:picMkLst>
            <pc:docMk/>
            <pc:sldMk cId="3089566275" sldId="1868"/>
            <ac:picMk id="67" creationId="{C00D5F01-0853-4653-B5C0-7A6284BE4D2B}"/>
          </ac:picMkLst>
        </pc:picChg>
        <pc:picChg chg="add del mod">
          <ac:chgData name="Pankaj Satyaketu" userId="ad44b504-7f5c-4a2f-944b-ed3223fc1634" providerId="ADAL" clId="{6634EE07-DAE3-4C2D-8659-539B8C74A07E}" dt="2018-11-14T03:50:52.809" v="477" actId="478"/>
          <ac:picMkLst>
            <pc:docMk/>
            <pc:sldMk cId="3089566275" sldId="1868"/>
            <ac:picMk id="69" creationId="{61E24027-DD45-4504-857B-894E46B6D154}"/>
          </ac:picMkLst>
        </pc:picChg>
        <pc:picChg chg="add mod">
          <ac:chgData name="Pankaj Satyaketu" userId="ad44b504-7f5c-4a2f-944b-ed3223fc1634" providerId="ADAL" clId="{6634EE07-DAE3-4C2D-8659-539B8C74A07E}" dt="2018-11-14T03:53:00.946" v="533" actId="1038"/>
          <ac:picMkLst>
            <pc:docMk/>
            <pc:sldMk cId="3089566275" sldId="1868"/>
            <ac:picMk id="74" creationId="{455A31F1-5C15-44AD-90BD-9121B7BF9238}"/>
          </ac:picMkLst>
        </pc:picChg>
        <pc:picChg chg="add del mod">
          <ac:chgData name="Pankaj Satyaketu" userId="ad44b504-7f5c-4a2f-944b-ed3223fc1634" providerId="ADAL" clId="{6634EE07-DAE3-4C2D-8659-539B8C74A07E}" dt="2018-11-14T15:08:31.801" v="2924" actId="478"/>
          <ac:picMkLst>
            <pc:docMk/>
            <pc:sldMk cId="3089566275" sldId="1868"/>
            <ac:picMk id="86" creationId="{398BB882-2F1F-4E7C-A7E8-C02DFDA66897}"/>
          </ac:picMkLst>
        </pc:picChg>
        <pc:picChg chg="add del mod">
          <ac:chgData name="Pankaj Satyaketu" userId="ad44b504-7f5c-4a2f-944b-ed3223fc1634" providerId="ADAL" clId="{6634EE07-DAE3-4C2D-8659-539B8C74A07E}" dt="2018-11-14T15:08:31.801" v="2924" actId="478"/>
          <ac:picMkLst>
            <pc:docMk/>
            <pc:sldMk cId="3089566275" sldId="1868"/>
            <ac:picMk id="88" creationId="{BA6059BE-754F-46D7-83E5-F751FB56D946}"/>
          </ac:picMkLst>
        </pc:picChg>
        <pc:picChg chg="add mod">
          <ac:chgData name="Pankaj Satyaketu" userId="ad44b504-7f5c-4a2f-944b-ed3223fc1634" providerId="ADAL" clId="{6634EE07-DAE3-4C2D-8659-539B8C74A07E}" dt="2018-11-14T04:02:28.072" v="1093" actId="1076"/>
          <ac:picMkLst>
            <pc:docMk/>
            <pc:sldMk cId="3089566275" sldId="1868"/>
            <ac:picMk id="102" creationId="{12584129-6AF4-4066-A52E-EF130F92CD7D}"/>
          </ac:picMkLst>
        </pc:picChg>
        <pc:picChg chg="add mod">
          <ac:chgData name="Pankaj Satyaketu" userId="ad44b504-7f5c-4a2f-944b-ed3223fc1634" providerId="ADAL" clId="{6634EE07-DAE3-4C2D-8659-539B8C74A07E}" dt="2018-11-14T04:02:35.439" v="1094" actId="1076"/>
          <ac:picMkLst>
            <pc:docMk/>
            <pc:sldMk cId="3089566275" sldId="1868"/>
            <ac:picMk id="103" creationId="{39D29EB4-A7D5-44D7-ACE0-EDD3D7AB9826}"/>
          </ac:picMkLst>
        </pc:picChg>
        <pc:picChg chg="add del mod">
          <ac:chgData name="Pankaj Satyaketu" userId="ad44b504-7f5c-4a2f-944b-ed3223fc1634" providerId="ADAL" clId="{6634EE07-DAE3-4C2D-8659-539B8C74A07E}" dt="2018-11-14T14:22:54.418" v="1258" actId="931"/>
          <ac:picMkLst>
            <pc:docMk/>
            <pc:sldMk cId="3089566275" sldId="1868"/>
            <ac:picMk id="114" creationId="{17F8CE91-60DE-4F3E-BEF7-C76313A8645D}"/>
          </ac:picMkLst>
        </pc:picChg>
        <pc:picChg chg="add mod">
          <ac:chgData name="Pankaj Satyaketu" userId="ad44b504-7f5c-4a2f-944b-ed3223fc1634" providerId="ADAL" clId="{6634EE07-DAE3-4C2D-8659-539B8C74A07E}" dt="2018-11-14T14:25:09.755" v="1272" actId="164"/>
          <ac:picMkLst>
            <pc:docMk/>
            <pc:sldMk cId="3089566275" sldId="1868"/>
            <ac:picMk id="116" creationId="{7030C738-D0F3-43C7-BE71-A5057C91ADA7}"/>
          </ac:picMkLst>
        </pc:picChg>
        <pc:picChg chg="add mod">
          <ac:chgData name="Pankaj Satyaketu" userId="ad44b504-7f5c-4a2f-944b-ed3223fc1634" providerId="ADAL" clId="{6634EE07-DAE3-4C2D-8659-539B8C74A07E}" dt="2018-11-14T14:25:09.755" v="1272" actId="164"/>
          <ac:picMkLst>
            <pc:docMk/>
            <pc:sldMk cId="3089566275" sldId="1868"/>
            <ac:picMk id="119" creationId="{6F323DA4-DCAC-4CBB-88B2-F78C0B1B2F41}"/>
          </ac:picMkLst>
        </pc:picChg>
        <pc:picChg chg="add">
          <ac:chgData name="Pankaj Satyaketu" userId="ad44b504-7f5c-4a2f-944b-ed3223fc1634" providerId="ADAL" clId="{6634EE07-DAE3-4C2D-8659-539B8C74A07E}" dt="2018-11-14T15:08:35.288" v="2926"/>
          <ac:picMkLst>
            <pc:docMk/>
            <pc:sldMk cId="3089566275" sldId="1868"/>
            <ac:picMk id="131" creationId="{1CB34467-1105-40D5-B741-EFFB6F7134DC}"/>
          </ac:picMkLst>
        </pc:picChg>
        <pc:picChg chg="add">
          <ac:chgData name="Pankaj Satyaketu" userId="ad44b504-7f5c-4a2f-944b-ed3223fc1634" providerId="ADAL" clId="{6634EE07-DAE3-4C2D-8659-539B8C74A07E}" dt="2018-11-14T15:08:35.288" v="2926"/>
          <ac:picMkLst>
            <pc:docMk/>
            <pc:sldMk cId="3089566275" sldId="1868"/>
            <ac:picMk id="132" creationId="{540653AD-EDFD-4B3F-ACE9-0977BD658366}"/>
          </ac:picMkLst>
        </pc:picChg>
        <pc:cxnChg chg="add mod">
          <ac:chgData name="Pankaj Satyaketu" userId="ad44b504-7f5c-4a2f-944b-ed3223fc1634" providerId="ADAL" clId="{6634EE07-DAE3-4C2D-8659-539B8C74A07E}" dt="2018-11-14T04:03:13.657" v="1105" actId="1037"/>
          <ac:cxnSpMkLst>
            <pc:docMk/>
            <pc:sldMk cId="3089566275" sldId="1868"/>
            <ac:cxnSpMk id="13" creationId="{3F3D899D-F7CB-4673-9AC1-855425D03E70}"/>
          </ac:cxnSpMkLst>
        </pc:cxnChg>
        <pc:cxnChg chg="add del mod">
          <ac:chgData name="Pankaj Satyaketu" userId="ad44b504-7f5c-4a2f-944b-ed3223fc1634" providerId="ADAL" clId="{6634EE07-DAE3-4C2D-8659-539B8C74A07E}" dt="2018-11-14T15:04:37.264" v="2808" actId="478"/>
          <ac:cxnSpMkLst>
            <pc:docMk/>
            <pc:sldMk cId="3089566275" sldId="1868"/>
            <ac:cxnSpMk id="14" creationId="{6DBD0136-F434-4C91-A613-A55991AC45A4}"/>
          </ac:cxnSpMkLst>
        </pc:cxnChg>
        <pc:cxnChg chg="add mod">
          <ac:chgData name="Pankaj Satyaketu" userId="ad44b504-7f5c-4a2f-944b-ed3223fc1634" providerId="ADAL" clId="{6634EE07-DAE3-4C2D-8659-539B8C74A07E}" dt="2018-11-14T03:54:31.839" v="628" actId="1035"/>
          <ac:cxnSpMkLst>
            <pc:docMk/>
            <pc:sldMk cId="3089566275" sldId="1868"/>
            <ac:cxnSpMk id="45" creationId="{3C223940-14D3-44DB-925B-945256C0145D}"/>
          </ac:cxnSpMkLst>
        </pc:cxnChg>
        <pc:cxnChg chg="add mod">
          <ac:chgData name="Pankaj Satyaketu" userId="ad44b504-7f5c-4a2f-944b-ed3223fc1634" providerId="ADAL" clId="{6634EE07-DAE3-4C2D-8659-539B8C74A07E}" dt="2018-11-14T03:54:31.839" v="628" actId="1035"/>
          <ac:cxnSpMkLst>
            <pc:docMk/>
            <pc:sldMk cId="3089566275" sldId="1868"/>
            <ac:cxnSpMk id="46" creationId="{C03EFDCA-4E84-41A7-8CCC-9ABC8D1B28C0}"/>
          </ac:cxnSpMkLst>
        </pc:cxnChg>
        <pc:cxnChg chg="add mod">
          <ac:chgData name="Pankaj Satyaketu" userId="ad44b504-7f5c-4a2f-944b-ed3223fc1634" providerId="ADAL" clId="{6634EE07-DAE3-4C2D-8659-539B8C74A07E}" dt="2018-11-14T03:54:31.839" v="628" actId="1035"/>
          <ac:cxnSpMkLst>
            <pc:docMk/>
            <pc:sldMk cId="3089566275" sldId="1868"/>
            <ac:cxnSpMk id="49" creationId="{C353E549-5F3C-4B65-BE6E-4704D62BA748}"/>
          </ac:cxnSpMkLst>
        </pc:cxnChg>
        <pc:cxnChg chg="add mod">
          <ac:chgData name="Pankaj Satyaketu" userId="ad44b504-7f5c-4a2f-944b-ed3223fc1634" providerId="ADAL" clId="{6634EE07-DAE3-4C2D-8659-539B8C74A07E}" dt="2018-11-14T03:54:24.591" v="599" actId="1035"/>
          <ac:cxnSpMkLst>
            <pc:docMk/>
            <pc:sldMk cId="3089566275" sldId="1868"/>
            <ac:cxnSpMk id="52" creationId="{3D651C68-18DB-456A-8FE4-8AC71DAD2EA2}"/>
          </ac:cxnSpMkLst>
        </pc:cxnChg>
        <pc:cxnChg chg="add mod">
          <ac:chgData name="Pankaj Satyaketu" userId="ad44b504-7f5c-4a2f-944b-ed3223fc1634" providerId="ADAL" clId="{6634EE07-DAE3-4C2D-8659-539B8C74A07E}" dt="2018-11-14T03:54:24.591" v="599" actId="1035"/>
          <ac:cxnSpMkLst>
            <pc:docMk/>
            <pc:sldMk cId="3089566275" sldId="1868"/>
            <ac:cxnSpMk id="55" creationId="{E1C86B8D-4DA7-4EB0-89E4-3465187E8F50}"/>
          </ac:cxnSpMkLst>
        </pc:cxnChg>
        <pc:cxnChg chg="add mod">
          <ac:chgData name="Pankaj Satyaketu" userId="ad44b504-7f5c-4a2f-944b-ed3223fc1634" providerId="ADAL" clId="{6634EE07-DAE3-4C2D-8659-539B8C74A07E}" dt="2018-11-14T03:54:24.591" v="599" actId="1035"/>
          <ac:cxnSpMkLst>
            <pc:docMk/>
            <pc:sldMk cId="3089566275" sldId="1868"/>
            <ac:cxnSpMk id="59" creationId="{CAFD1184-065A-45A9-849D-2FA4CE49F973}"/>
          </ac:cxnSpMkLst>
        </pc:cxnChg>
        <pc:cxnChg chg="add del mod">
          <ac:chgData name="Pankaj Satyaketu" userId="ad44b504-7f5c-4a2f-944b-ed3223fc1634" providerId="ADAL" clId="{6634EE07-DAE3-4C2D-8659-539B8C74A07E}" dt="2018-11-14T15:08:31.801" v="2924" actId="478"/>
          <ac:cxnSpMkLst>
            <pc:docMk/>
            <pc:sldMk cId="3089566275" sldId="1868"/>
            <ac:cxnSpMk id="96" creationId="{2934C7F3-D8B4-4EB1-A2AA-9B032DE7C5E4}"/>
          </ac:cxnSpMkLst>
        </pc:cxnChg>
        <pc:cxnChg chg="add del mod">
          <ac:chgData name="Pankaj Satyaketu" userId="ad44b504-7f5c-4a2f-944b-ed3223fc1634" providerId="ADAL" clId="{6634EE07-DAE3-4C2D-8659-539B8C74A07E}" dt="2018-11-14T15:08:31.801" v="2924" actId="478"/>
          <ac:cxnSpMkLst>
            <pc:docMk/>
            <pc:sldMk cId="3089566275" sldId="1868"/>
            <ac:cxnSpMk id="97" creationId="{3040D162-BD26-4686-8B03-69F5B2DD1700}"/>
          </ac:cxnSpMkLst>
        </pc:cxnChg>
        <pc:cxnChg chg="add del mod">
          <ac:chgData name="Pankaj Satyaketu" userId="ad44b504-7f5c-4a2f-944b-ed3223fc1634" providerId="ADAL" clId="{6634EE07-DAE3-4C2D-8659-539B8C74A07E}" dt="2018-11-14T15:08:31.801" v="2924" actId="478"/>
          <ac:cxnSpMkLst>
            <pc:docMk/>
            <pc:sldMk cId="3089566275" sldId="1868"/>
            <ac:cxnSpMk id="98" creationId="{7BFA05CD-14EA-454F-BB5D-7F9E5B276ECE}"/>
          </ac:cxnSpMkLst>
        </pc:cxnChg>
        <pc:cxnChg chg="add del mod">
          <ac:chgData name="Pankaj Satyaketu" userId="ad44b504-7f5c-4a2f-944b-ed3223fc1634" providerId="ADAL" clId="{6634EE07-DAE3-4C2D-8659-539B8C74A07E}" dt="2018-11-14T15:08:31.801" v="2924" actId="478"/>
          <ac:cxnSpMkLst>
            <pc:docMk/>
            <pc:sldMk cId="3089566275" sldId="1868"/>
            <ac:cxnSpMk id="99" creationId="{B349F409-CD6B-4832-A594-E98CFD79EEF1}"/>
          </ac:cxnSpMkLst>
        </pc:cxnChg>
        <pc:cxnChg chg="add del mod">
          <ac:chgData name="Pankaj Satyaketu" userId="ad44b504-7f5c-4a2f-944b-ed3223fc1634" providerId="ADAL" clId="{6634EE07-DAE3-4C2D-8659-539B8C74A07E}" dt="2018-11-14T15:08:31.801" v="2924" actId="478"/>
          <ac:cxnSpMkLst>
            <pc:docMk/>
            <pc:sldMk cId="3089566275" sldId="1868"/>
            <ac:cxnSpMk id="100" creationId="{B1A46A1C-E6B5-4117-86C4-2F1395687D6E}"/>
          </ac:cxnSpMkLst>
        </pc:cxnChg>
        <pc:cxnChg chg="add del mod">
          <ac:chgData name="Pankaj Satyaketu" userId="ad44b504-7f5c-4a2f-944b-ed3223fc1634" providerId="ADAL" clId="{6634EE07-DAE3-4C2D-8659-539B8C74A07E}" dt="2018-11-14T15:08:31.801" v="2924" actId="478"/>
          <ac:cxnSpMkLst>
            <pc:docMk/>
            <pc:sldMk cId="3089566275" sldId="1868"/>
            <ac:cxnSpMk id="101" creationId="{539C87E2-63F7-4EAF-85F8-D10F92B10B06}"/>
          </ac:cxnSpMkLst>
        </pc:cxnChg>
        <pc:cxnChg chg="add mod">
          <ac:chgData name="Pankaj Satyaketu" userId="ad44b504-7f5c-4a2f-944b-ed3223fc1634" providerId="ADAL" clId="{6634EE07-DAE3-4C2D-8659-539B8C74A07E}" dt="2018-11-14T04:03:13.657" v="1105" actId="1037"/>
          <ac:cxnSpMkLst>
            <pc:docMk/>
            <pc:sldMk cId="3089566275" sldId="1868"/>
            <ac:cxnSpMk id="106" creationId="{EAE013EC-0789-46AA-8120-4A381EE811CB}"/>
          </ac:cxnSpMkLst>
        </pc:cxnChg>
        <pc:cxnChg chg="add">
          <ac:chgData name="Pankaj Satyaketu" userId="ad44b504-7f5c-4a2f-944b-ed3223fc1634" providerId="ADAL" clId="{6634EE07-DAE3-4C2D-8659-539B8C74A07E}" dt="2018-11-14T15:08:35.288" v="2926"/>
          <ac:cxnSpMkLst>
            <pc:docMk/>
            <pc:sldMk cId="3089566275" sldId="1868"/>
            <ac:cxnSpMk id="129" creationId="{A0BB7042-A970-4A02-95B4-5E4B821879B9}"/>
          </ac:cxnSpMkLst>
        </pc:cxnChg>
        <pc:cxnChg chg="add del mod">
          <ac:chgData name="Pankaj Satyaketu" userId="ad44b504-7f5c-4a2f-944b-ed3223fc1634" providerId="ADAL" clId="{6634EE07-DAE3-4C2D-8659-539B8C74A07E}" dt="2018-11-14T15:08:39.855" v="2927" actId="478"/>
          <ac:cxnSpMkLst>
            <pc:docMk/>
            <pc:sldMk cId="3089566275" sldId="1868"/>
            <ac:cxnSpMk id="140" creationId="{9CE1A568-975E-46B8-A0F2-21DB13A869A4}"/>
          </ac:cxnSpMkLst>
        </pc:cxnChg>
      </pc:sldChg>
      <pc:sldChg chg="addSp delSp modSp add modTransition delAnim modAnim modNotesTx">
        <pc:chgData name="Pankaj Satyaketu" userId="ad44b504-7f5c-4a2f-944b-ed3223fc1634" providerId="ADAL" clId="{6634EE07-DAE3-4C2D-8659-539B8C74A07E}" dt="2018-11-14T15:07:42.944" v="2923" actId="1037"/>
        <pc:sldMkLst>
          <pc:docMk/>
          <pc:sldMk cId="3601688249" sldId="1869"/>
        </pc:sldMkLst>
        <pc:spChg chg="mod">
          <ac:chgData name="Pankaj Satyaketu" userId="ad44b504-7f5c-4a2f-944b-ed3223fc1634" providerId="ADAL" clId="{6634EE07-DAE3-4C2D-8659-539B8C74A07E}" dt="2018-11-14T04:04:08.547" v="1145" actId="20577"/>
          <ac:spMkLst>
            <pc:docMk/>
            <pc:sldMk cId="3601688249" sldId="1869"/>
            <ac:spMk id="2" creationId="{5AD36DF5-E752-4F05-B960-200C1DD79C2F}"/>
          </ac:spMkLst>
        </pc:spChg>
        <pc:spChg chg="add del mod">
          <ac:chgData name="Pankaj Satyaketu" userId="ad44b504-7f5c-4a2f-944b-ed3223fc1634" providerId="ADAL" clId="{6634EE07-DAE3-4C2D-8659-539B8C74A07E}" dt="2018-11-14T04:06:53.456" v="1172" actId="478"/>
          <ac:spMkLst>
            <pc:docMk/>
            <pc:sldMk cId="3601688249" sldId="1869"/>
            <ac:spMk id="4" creationId="{62828F8B-7ECB-4D5E-8B95-321C199F66D1}"/>
          </ac:spMkLst>
        </pc:spChg>
        <pc:spChg chg="add mod">
          <ac:chgData name="Pankaj Satyaketu" userId="ad44b504-7f5c-4a2f-944b-ed3223fc1634" providerId="ADAL" clId="{6634EE07-DAE3-4C2D-8659-539B8C74A07E}" dt="2018-11-14T04:07:00.616" v="1174" actId="1076"/>
          <ac:spMkLst>
            <pc:docMk/>
            <pc:sldMk cId="3601688249" sldId="1869"/>
            <ac:spMk id="51" creationId="{5B3DF6E3-5238-416E-B180-DDD4A97829FA}"/>
          </ac:spMkLst>
        </pc:spChg>
        <pc:spChg chg="add del mod">
          <ac:chgData name="Pankaj Satyaketu" userId="ad44b504-7f5c-4a2f-944b-ed3223fc1634" providerId="ADAL" clId="{6634EE07-DAE3-4C2D-8659-539B8C74A07E}" dt="2018-11-14T15:07:34.124" v="2908" actId="1037"/>
          <ac:spMkLst>
            <pc:docMk/>
            <pc:sldMk cId="3601688249" sldId="1869"/>
            <ac:spMk id="85" creationId="{00AB106F-0BF2-457C-89D9-E6AD93D7561B}"/>
          </ac:spMkLst>
        </pc:spChg>
        <pc:spChg chg="mod">
          <ac:chgData name="Pankaj Satyaketu" userId="ad44b504-7f5c-4a2f-944b-ed3223fc1634" providerId="ADAL" clId="{6634EE07-DAE3-4C2D-8659-539B8C74A07E}" dt="2018-11-14T15:07:42.944" v="2923" actId="1037"/>
          <ac:spMkLst>
            <pc:docMk/>
            <pc:sldMk cId="3601688249" sldId="1869"/>
            <ac:spMk id="89" creationId="{5E4B03BA-8A08-420C-B4A1-5E16DA460505}"/>
          </ac:spMkLst>
        </pc:spChg>
        <pc:spChg chg="mod">
          <ac:chgData name="Pankaj Satyaketu" userId="ad44b504-7f5c-4a2f-944b-ed3223fc1634" providerId="ADAL" clId="{6634EE07-DAE3-4C2D-8659-539B8C74A07E}" dt="2018-11-14T15:07:42.944" v="2923" actId="1037"/>
          <ac:spMkLst>
            <pc:docMk/>
            <pc:sldMk cId="3601688249" sldId="1869"/>
            <ac:spMk id="90" creationId="{404A3001-90F4-463B-9D02-EBDD601E15EB}"/>
          </ac:spMkLst>
        </pc:spChg>
        <pc:spChg chg="mod">
          <ac:chgData name="Pankaj Satyaketu" userId="ad44b504-7f5c-4a2f-944b-ed3223fc1634" providerId="ADAL" clId="{6634EE07-DAE3-4C2D-8659-539B8C74A07E}" dt="2018-11-14T15:07:42.944" v="2923" actId="1037"/>
          <ac:spMkLst>
            <pc:docMk/>
            <pc:sldMk cId="3601688249" sldId="1869"/>
            <ac:spMk id="91" creationId="{15C21EE4-6419-43D6-B5A0-ABE6626C6329}"/>
          </ac:spMkLst>
        </pc:spChg>
        <pc:spChg chg="mod">
          <ac:chgData name="Pankaj Satyaketu" userId="ad44b504-7f5c-4a2f-944b-ed3223fc1634" providerId="ADAL" clId="{6634EE07-DAE3-4C2D-8659-539B8C74A07E}" dt="2018-11-14T15:07:42.944" v="2923" actId="1037"/>
          <ac:spMkLst>
            <pc:docMk/>
            <pc:sldMk cId="3601688249" sldId="1869"/>
            <ac:spMk id="93" creationId="{9B3C3312-9D23-47DE-9217-ACC9016F1564}"/>
          </ac:spMkLst>
        </pc:spChg>
        <pc:spChg chg="add del mod ord">
          <ac:chgData name="Pankaj Satyaketu" userId="ad44b504-7f5c-4a2f-944b-ed3223fc1634" providerId="ADAL" clId="{6634EE07-DAE3-4C2D-8659-539B8C74A07E}" dt="2018-11-14T15:07:22.105" v="2880" actId="478"/>
          <ac:spMkLst>
            <pc:docMk/>
            <pc:sldMk cId="3601688249" sldId="1869"/>
            <ac:spMk id="105" creationId="{3409574B-8CC1-40BD-8105-1E8F05F94C93}"/>
          </ac:spMkLst>
        </pc:spChg>
        <pc:picChg chg="mod">
          <ac:chgData name="Pankaj Satyaketu" userId="ad44b504-7f5c-4a2f-944b-ed3223fc1634" providerId="ADAL" clId="{6634EE07-DAE3-4C2D-8659-539B8C74A07E}" dt="2018-11-14T15:07:42.944" v="2923" actId="1037"/>
          <ac:picMkLst>
            <pc:docMk/>
            <pc:sldMk cId="3601688249" sldId="1869"/>
            <ac:picMk id="86" creationId="{398BB882-2F1F-4E7C-A7E8-C02DFDA66897}"/>
          </ac:picMkLst>
        </pc:picChg>
        <pc:cxnChg chg="add mod">
          <ac:chgData name="Pankaj Satyaketu" userId="ad44b504-7f5c-4a2f-944b-ed3223fc1634" providerId="ADAL" clId="{6634EE07-DAE3-4C2D-8659-539B8C74A07E}" dt="2018-11-14T04:08:41.712" v="1178" actId="208"/>
          <ac:cxnSpMkLst>
            <pc:docMk/>
            <pc:sldMk cId="3601688249" sldId="1869"/>
            <ac:cxnSpMk id="6" creationId="{4CDE6741-37D3-4E9B-826D-9F9D0C865233}"/>
          </ac:cxnSpMkLst>
        </pc:cxnChg>
        <pc:cxnChg chg="add del mod">
          <ac:chgData name="Pankaj Satyaketu" userId="ad44b504-7f5c-4a2f-944b-ed3223fc1634" providerId="ADAL" clId="{6634EE07-DAE3-4C2D-8659-539B8C74A07E}" dt="2018-11-14T14:32:26.093" v="1500" actId="14100"/>
          <ac:cxnSpMkLst>
            <pc:docMk/>
            <pc:sldMk cId="3601688249" sldId="1869"/>
            <ac:cxnSpMk id="8" creationId="{AB615829-88AB-4E7C-9423-E73AA647A9AA}"/>
          </ac:cxnSpMkLst>
        </pc:cxnChg>
        <pc:cxnChg chg="mod">
          <ac:chgData name="Pankaj Satyaketu" userId="ad44b504-7f5c-4a2f-944b-ed3223fc1634" providerId="ADAL" clId="{6634EE07-DAE3-4C2D-8659-539B8C74A07E}" dt="2018-11-14T15:07:34.124" v="2908" actId="1037"/>
          <ac:cxnSpMkLst>
            <pc:docMk/>
            <pc:sldMk cId="3601688249" sldId="1869"/>
            <ac:cxnSpMk id="14" creationId="{6DBD0136-F434-4C91-A613-A55991AC45A4}"/>
          </ac:cxnSpMkLst>
        </pc:cxnChg>
        <pc:cxnChg chg="add mod">
          <ac:chgData name="Pankaj Satyaketu" userId="ad44b504-7f5c-4a2f-944b-ed3223fc1634" providerId="ADAL" clId="{6634EE07-DAE3-4C2D-8659-539B8C74A07E}" dt="2018-11-14T14:59:24.398" v="2788" actId="693"/>
          <ac:cxnSpMkLst>
            <pc:docMk/>
            <pc:sldMk cId="3601688249" sldId="1869"/>
            <ac:cxnSpMk id="44" creationId="{AE68F684-F396-4CA2-8710-3CEC1BCEEB96}"/>
          </ac:cxnSpMkLst>
        </pc:cxnChg>
        <pc:cxnChg chg="mod">
          <ac:chgData name="Pankaj Satyaketu" userId="ad44b504-7f5c-4a2f-944b-ed3223fc1634" providerId="ADAL" clId="{6634EE07-DAE3-4C2D-8659-539B8C74A07E}" dt="2018-11-14T04:21:54.722" v="1236"/>
          <ac:cxnSpMkLst>
            <pc:docMk/>
            <pc:sldMk cId="3601688249" sldId="1869"/>
            <ac:cxnSpMk id="45" creationId="{3C223940-14D3-44DB-925B-945256C0145D}"/>
          </ac:cxnSpMkLst>
        </pc:cxnChg>
        <pc:cxnChg chg="mod">
          <ac:chgData name="Pankaj Satyaketu" userId="ad44b504-7f5c-4a2f-944b-ed3223fc1634" providerId="ADAL" clId="{6634EE07-DAE3-4C2D-8659-539B8C74A07E}" dt="2018-11-14T04:21:54.722" v="1236"/>
          <ac:cxnSpMkLst>
            <pc:docMk/>
            <pc:sldMk cId="3601688249" sldId="1869"/>
            <ac:cxnSpMk id="46" creationId="{C03EFDCA-4E84-41A7-8CCC-9ABC8D1B28C0}"/>
          </ac:cxnSpMkLst>
        </pc:cxnChg>
        <pc:cxnChg chg="mod">
          <ac:chgData name="Pankaj Satyaketu" userId="ad44b504-7f5c-4a2f-944b-ed3223fc1634" providerId="ADAL" clId="{6634EE07-DAE3-4C2D-8659-539B8C74A07E}" dt="2018-11-14T04:21:54.722" v="1236"/>
          <ac:cxnSpMkLst>
            <pc:docMk/>
            <pc:sldMk cId="3601688249" sldId="1869"/>
            <ac:cxnSpMk id="49" creationId="{C353E549-5F3C-4B65-BE6E-4704D62BA748}"/>
          </ac:cxnSpMkLst>
        </pc:cxnChg>
        <pc:cxnChg chg="mod">
          <ac:chgData name="Pankaj Satyaketu" userId="ad44b504-7f5c-4a2f-944b-ed3223fc1634" providerId="ADAL" clId="{6634EE07-DAE3-4C2D-8659-539B8C74A07E}" dt="2018-11-14T14:29:23.359" v="1473"/>
          <ac:cxnSpMkLst>
            <pc:docMk/>
            <pc:sldMk cId="3601688249" sldId="1869"/>
            <ac:cxnSpMk id="52" creationId="{3D651C68-18DB-456A-8FE4-8AC71DAD2EA2}"/>
          </ac:cxnSpMkLst>
        </pc:cxnChg>
        <pc:cxnChg chg="add del mod">
          <ac:chgData name="Pankaj Satyaketu" userId="ad44b504-7f5c-4a2f-944b-ed3223fc1634" providerId="ADAL" clId="{6634EE07-DAE3-4C2D-8659-539B8C74A07E}" dt="2018-11-14T04:12:46.511" v="1207" actId="478"/>
          <ac:cxnSpMkLst>
            <pc:docMk/>
            <pc:sldMk cId="3601688249" sldId="1869"/>
            <ac:cxnSpMk id="54" creationId="{1F62329D-692B-493F-8FE4-86F548D501CB}"/>
          </ac:cxnSpMkLst>
        </pc:cxnChg>
        <pc:cxnChg chg="mod">
          <ac:chgData name="Pankaj Satyaketu" userId="ad44b504-7f5c-4a2f-944b-ed3223fc1634" providerId="ADAL" clId="{6634EE07-DAE3-4C2D-8659-539B8C74A07E}" dt="2018-11-14T14:29:23.359" v="1473"/>
          <ac:cxnSpMkLst>
            <pc:docMk/>
            <pc:sldMk cId="3601688249" sldId="1869"/>
            <ac:cxnSpMk id="55" creationId="{E1C86B8D-4DA7-4EB0-89E4-3465187E8F50}"/>
          </ac:cxnSpMkLst>
        </pc:cxnChg>
        <pc:cxnChg chg="add del mod">
          <ac:chgData name="Pankaj Satyaketu" userId="ad44b504-7f5c-4a2f-944b-ed3223fc1634" providerId="ADAL" clId="{6634EE07-DAE3-4C2D-8659-539B8C74A07E}" dt="2018-11-14T04:12:46.511" v="1207" actId="478"/>
          <ac:cxnSpMkLst>
            <pc:docMk/>
            <pc:sldMk cId="3601688249" sldId="1869"/>
            <ac:cxnSpMk id="56" creationId="{FBA280D8-6E9B-483E-8016-AC64AC4FC1B4}"/>
          </ac:cxnSpMkLst>
        </pc:cxnChg>
        <pc:cxnChg chg="add del mod">
          <ac:chgData name="Pankaj Satyaketu" userId="ad44b504-7f5c-4a2f-944b-ed3223fc1634" providerId="ADAL" clId="{6634EE07-DAE3-4C2D-8659-539B8C74A07E}" dt="2018-11-14T04:12:46.511" v="1207" actId="478"/>
          <ac:cxnSpMkLst>
            <pc:docMk/>
            <pc:sldMk cId="3601688249" sldId="1869"/>
            <ac:cxnSpMk id="57" creationId="{3C6F5CDE-AC89-4E3A-A312-ACD5B9B23433}"/>
          </ac:cxnSpMkLst>
        </pc:cxnChg>
        <pc:cxnChg chg="del mod">
          <ac:chgData name="Pankaj Satyaketu" userId="ad44b504-7f5c-4a2f-944b-ed3223fc1634" providerId="ADAL" clId="{6634EE07-DAE3-4C2D-8659-539B8C74A07E}" dt="2018-11-14T14:56:35.726" v="2701" actId="478"/>
          <ac:cxnSpMkLst>
            <pc:docMk/>
            <pc:sldMk cId="3601688249" sldId="1869"/>
            <ac:cxnSpMk id="59" creationId="{CAFD1184-065A-45A9-849D-2FA4CE49F973}"/>
          </ac:cxnSpMkLst>
        </pc:cxnChg>
        <pc:cxnChg chg="add mod">
          <ac:chgData name="Pankaj Satyaketu" userId="ad44b504-7f5c-4a2f-944b-ed3223fc1634" providerId="ADAL" clId="{6634EE07-DAE3-4C2D-8659-539B8C74A07E}" dt="2018-11-14T15:07:42.944" v="2923" actId="1037"/>
          <ac:cxnSpMkLst>
            <pc:docMk/>
            <pc:sldMk cId="3601688249" sldId="1869"/>
            <ac:cxnSpMk id="66" creationId="{6662DE39-2A91-49E4-9A7D-925BB365BD05}"/>
          </ac:cxnSpMkLst>
        </pc:cxnChg>
        <pc:cxnChg chg="add mod">
          <ac:chgData name="Pankaj Satyaketu" userId="ad44b504-7f5c-4a2f-944b-ed3223fc1634" providerId="ADAL" clId="{6634EE07-DAE3-4C2D-8659-539B8C74A07E}" dt="2018-11-14T14:37:44.151" v="1517" actId="14100"/>
          <ac:cxnSpMkLst>
            <pc:docMk/>
            <pc:sldMk cId="3601688249" sldId="1869"/>
            <ac:cxnSpMk id="73" creationId="{19BA79A1-B87E-4E8E-AB87-21DA5E74214A}"/>
          </ac:cxnSpMkLst>
        </pc:cxnChg>
        <pc:cxnChg chg="add mod">
          <ac:chgData name="Pankaj Satyaketu" userId="ad44b504-7f5c-4a2f-944b-ed3223fc1634" providerId="ADAL" clId="{6634EE07-DAE3-4C2D-8659-539B8C74A07E}" dt="2018-11-14T14:40:29.300" v="1522" actId="1076"/>
          <ac:cxnSpMkLst>
            <pc:docMk/>
            <pc:sldMk cId="3601688249" sldId="1869"/>
            <ac:cxnSpMk id="77" creationId="{2475C074-37DD-4E62-B448-29CE12A9E792}"/>
          </ac:cxnSpMkLst>
        </pc:cxnChg>
        <pc:cxnChg chg="add mod">
          <ac:chgData name="Pankaj Satyaketu" userId="ad44b504-7f5c-4a2f-944b-ed3223fc1634" providerId="ADAL" clId="{6634EE07-DAE3-4C2D-8659-539B8C74A07E}" dt="2018-11-14T14:40:29.300" v="1522" actId="1076"/>
          <ac:cxnSpMkLst>
            <pc:docMk/>
            <pc:sldMk cId="3601688249" sldId="1869"/>
            <ac:cxnSpMk id="78" creationId="{F6684879-799B-41AE-945A-E83A469F0E22}"/>
          </ac:cxnSpMkLst>
        </pc:cxnChg>
        <pc:cxnChg chg="add mod">
          <ac:chgData name="Pankaj Satyaketu" userId="ad44b504-7f5c-4a2f-944b-ed3223fc1634" providerId="ADAL" clId="{6634EE07-DAE3-4C2D-8659-539B8C74A07E}" dt="2018-11-14T14:40:29.300" v="1522" actId="1076"/>
          <ac:cxnSpMkLst>
            <pc:docMk/>
            <pc:sldMk cId="3601688249" sldId="1869"/>
            <ac:cxnSpMk id="79" creationId="{4BAEA36D-AFD4-4693-BF83-278A847B7A63}"/>
          </ac:cxnSpMkLst>
        </pc:cxnChg>
        <pc:cxnChg chg="add mod">
          <ac:chgData name="Pankaj Satyaketu" userId="ad44b504-7f5c-4a2f-944b-ed3223fc1634" providerId="ADAL" clId="{6634EE07-DAE3-4C2D-8659-539B8C74A07E}" dt="2018-11-14T14:40:29.300" v="1522" actId="1076"/>
          <ac:cxnSpMkLst>
            <pc:docMk/>
            <pc:sldMk cId="3601688249" sldId="1869"/>
            <ac:cxnSpMk id="80" creationId="{7A8DF58E-F5D4-48E9-991D-09169F082F8D}"/>
          </ac:cxnSpMkLst>
        </pc:cxnChg>
        <pc:cxnChg chg="add mod">
          <ac:chgData name="Pankaj Satyaketu" userId="ad44b504-7f5c-4a2f-944b-ed3223fc1634" providerId="ADAL" clId="{6634EE07-DAE3-4C2D-8659-539B8C74A07E}" dt="2018-11-14T14:40:29.300" v="1522" actId="1076"/>
          <ac:cxnSpMkLst>
            <pc:docMk/>
            <pc:sldMk cId="3601688249" sldId="1869"/>
            <ac:cxnSpMk id="81" creationId="{86ED2AC0-7CFA-4994-ADB8-FC682CA945F6}"/>
          </ac:cxnSpMkLst>
        </pc:cxnChg>
        <pc:cxnChg chg="add del mod">
          <ac:chgData name="Pankaj Satyaketu" userId="ad44b504-7f5c-4a2f-944b-ed3223fc1634" providerId="ADAL" clId="{6634EE07-DAE3-4C2D-8659-539B8C74A07E}" dt="2018-11-14T14:56:30.938" v="2700" actId="478"/>
          <ac:cxnSpMkLst>
            <pc:docMk/>
            <pc:sldMk cId="3601688249" sldId="1869"/>
            <ac:cxnSpMk id="82" creationId="{06DCE2DC-D858-4B52-B388-4D4D0D1FC612}"/>
          </ac:cxnSpMkLst>
        </pc:cxnChg>
        <pc:cxnChg chg="del mod">
          <ac:chgData name="Pankaj Satyaketu" userId="ad44b504-7f5c-4a2f-944b-ed3223fc1634" providerId="ADAL" clId="{6634EE07-DAE3-4C2D-8659-539B8C74A07E}" dt="2018-11-14T04:23:06.030" v="1242" actId="478"/>
          <ac:cxnSpMkLst>
            <pc:docMk/>
            <pc:sldMk cId="3601688249" sldId="1869"/>
            <ac:cxnSpMk id="96" creationId="{2934C7F3-D8B4-4EB1-A2AA-9B032DE7C5E4}"/>
          </ac:cxnSpMkLst>
        </pc:cxnChg>
        <pc:cxnChg chg="del mod">
          <ac:chgData name="Pankaj Satyaketu" userId="ad44b504-7f5c-4a2f-944b-ed3223fc1634" providerId="ADAL" clId="{6634EE07-DAE3-4C2D-8659-539B8C74A07E}" dt="2018-11-14T04:23:07.533" v="1243" actId="478"/>
          <ac:cxnSpMkLst>
            <pc:docMk/>
            <pc:sldMk cId="3601688249" sldId="1869"/>
            <ac:cxnSpMk id="97" creationId="{3040D162-BD26-4686-8B03-69F5B2DD1700}"/>
          </ac:cxnSpMkLst>
        </pc:cxnChg>
        <pc:cxnChg chg="del mod">
          <ac:chgData name="Pankaj Satyaketu" userId="ad44b504-7f5c-4a2f-944b-ed3223fc1634" providerId="ADAL" clId="{6634EE07-DAE3-4C2D-8659-539B8C74A07E}" dt="2018-11-14T04:23:10.091" v="1244" actId="478"/>
          <ac:cxnSpMkLst>
            <pc:docMk/>
            <pc:sldMk cId="3601688249" sldId="1869"/>
            <ac:cxnSpMk id="98" creationId="{7BFA05CD-14EA-454F-BB5D-7F9E5B276ECE}"/>
          </ac:cxnSpMkLst>
        </pc:cxnChg>
        <pc:cxnChg chg="del mod">
          <ac:chgData name="Pankaj Satyaketu" userId="ad44b504-7f5c-4a2f-944b-ed3223fc1634" providerId="ADAL" clId="{6634EE07-DAE3-4C2D-8659-539B8C74A07E}" dt="2018-11-14T04:23:11.642" v="1245" actId="478"/>
          <ac:cxnSpMkLst>
            <pc:docMk/>
            <pc:sldMk cId="3601688249" sldId="1869"/>
            <ac:cxnSpMk id="99" creationId="{B349F409-CD6B-4832-A594-E98CFD79EEF1}"/>
          </ac:cxnSpMkLst>
        </pc:cxnChg>
        <pc:cxnChg chg="del mod">
          <ac:chgData name="Pankaj Satyaketu" userId="ad44b504-7f5c-4a2f-944b-ed3223fc1634" providerId="ADAL" clId="{6634EE07-DAE3-4C2D-8659-539B8C74A07E}" dt="2018-11-14T04:23:13.614" v="1246" actId="478"/>
          <ac:cxnSpMkLst>
            <pc:docMk/>
            <pc:sldMk cId="3601688249" sldId="1869"/>
            <ac:cxnSpMk id="100" creationId="{B1A46A1C-E6B5-4117-86C4-2F1395687D6E}"/>
          </ac:cxnSpMkLst>
        </pc:cxnChg>
        <pc:cxnChg chg="del mod">
          <ac:chgData name="Pankaj Satyaketu" userId="ad44b504-7f5c-4a2f-944b-ed3223fc1634" providerId="ADAL" clId="{6634EE07-DAE3-4C2D-8659-539B8C74A07E}" dt="2018-11-14T04:23:15.261" v="1247" actId="478"/>
          <ac:cxnSpMkLst>
            <pc:docMk/>
            <pc:sldMk cId="3601688249" sldId="1869"/>
            <ac:cxnSpMk id="101" creationId="{539C87E2-63F7-4EAF-85F8-D10F92B10B06}"/>
          </ac:cxnSpMkLst>
        </pc:cxnChg>
        <pc:cxnChg chg="add mod">
          <ac:chgData name="Pankaj Satyaketu" userId="ad44b504-7f5c-4a2f-944b-ed3223fc1634" providerId="ADAL" clId="{6634EE07-DAE3-4C2D-8659-539B8C74A07E}" dt="2018-11-14T15:02:48.699" v="2804" actId="14100"/>
          <ac:cxnSpMkLst>
            <pc:docMk/>
            <pc:sldMk cId="3601688249" sldId="1869"/>
            <ac:cxnSpMk id="104" creationId="{2FC159C2-097B-4606-B3CC-717E73A3E6BD}"/>
          </ac:cxnSpMkLst>
        </pc:cxnChg>
      </pc:sldChg>
      <pc:sldChg chg="add">
        <pc:chgData name="Pankaj Satyaketu" userId="ad44b504-7f5c-4a2f-944b-ed3223fc1634" providerId="ADAL" clId="{6634EE07-DAE3-4C2D-8659-539B8C74A07E}" dt="2018-11-14T15:36:45.668" v="3253"/>
        <pc:sldMkLst>
          <pc:docMk/>
          <pc:sldMk cId="3705325764" sldId="1870"/>
        </pc:sldMkLst>
      </pc:sldChg>
    </pc:docChg>
  </pc:docChgLst>
  <pc:docChgLst>
    <pc:chgData name="Pankaj Satyaketu" userId="S::pansaty@microsoft.com::ad44b504-7f5c-4a2f-944b-ed3223fc1634" providerId="AD" clId="Web-{C8BB564E-BBEA-486D-9553-476950BEA242}"/>
    <pc:docChg chg="modSld">
      <pc:chgData name="Pankaj Satyaketu" userId="S::pansaty@microsoft.com::ad44b504-7f5c-4a2f-944b-ed3223fc1634" providerId="AD" clId="Web-{C8BB564E-BBEA-486D-9553-476950BEA242}" dt="2018-11-14T18:47:18.626" v="9"/>
      <pc:docMkLst>
        <pc:docMk/>
      </pc:docMkLst>
      <pc:sldChg chg="modNotes">
        <pc:chgData name="Pankaj Satyaketu" userId="S::pansaty@microsoft.com::ad44b504-7f5c-4a2f-944b-ed3223fc1634" providerId="AD" clId="Web-{C8BB564E-BBEA-486D-9553-476950BEA242}" dt="2018-11-14T18:47:18.626" v="9"/>
        <pc:sldMkLst>
          <pc:docMk/>
          <pc:sldMk cId="915336739" sldId="18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eshopeast.com"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eshopwest.co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235ec520_2_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g35235ec520_2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235ec520_2_7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171450" indent="-171450"/>
            <a:r>
              <a:rPr lang="en-US"/>
              <a:t>For this demo each service ( such as catalog service/pricing service) is deployed on its own containers in a replica set. Since the containers are deployed in a container set we can define scaling rules to scale containers up/down based on demand</a:t>
            </a:r>
          </a:p>
          <a:p>
            <a:pPr marL="171450" indent="-171450"/>
            <a:r>
              <a:rPr lang="en-US"/>
              <a:t>Containers are “units of deployment”</a:t>
            </a:r>
          </a:p>
          <a:p>
            <a:pPr marL="171450" indent="-171450"/>
            <a:r>
              <a:rPr lang="en-US"/>
              <a:t>Azure container registry is leveraged to store images.</a:t>
            </a:r>
            <a:r>
              <a:rPr lang="en-US" sz="1100" b="0" i="0" u="none" strike="noStrike" cap="none">
                <a:solidFill>
                  <a:srgbClr val="000000"/>
                </a:solidFill>
                <a:effectLst/>
                <a:latin typeface="Arial"/>
                <a:ea typeface="Arial"/>
                <a:cs typeface="Arial"/>
                <a:sym typeface="Arial"/>
              </a:rPr>
              <a:t> Azure Container Registry allows you to build, store, and manage images for all types of container deployments (Private Docker container registry as a service)</a:t>
            </a:r>
            <a:endParaRPr lang="en-US"/>
          </a:p>
          <a:p>
            <a:pPr marL="171450" indent="-171450"/>
            <a:r>
              <a:rPr lang="en-US"/>
              <a:t>AKS provisioned and managed clusters. </a:t>
            </a:r>
          </a:p>
          <a:p>
            <a:pPr marL="171450" indent="-171450"/>
            <a:r>
              <a:rPr lang="en-US"/>
              <a:t>Summary benefits</a:t>
            </a:r>
          </a:p>
          <a:p>
            <a:pPr marL="628650" lvl="1" indent="-171450"/>
            <a:r>
              <a:rPr lang="en-US"/>
              <a:t>Agile application creation and deployment</a:t>
            </a:r>
          </a:p>
          <a:p>
            <a:pPr marL="628650" lvl="1" indent="-171450"/>
            <a:r>
              <a:rPr lang="en-US"/>
              <a:t>Continuous development, integration and deployment</a:t>
            </a:r>
          </a:p>
          <a:p>
            <a:pPr marL="628650" lvl="1" indent="-171450"/>
            <a:r>
              <a:rPr lang="en-US"/>
              <a:t>Create application container images at build/release time rather than deployment time</a:t>
            </a:r>
          </a:p>
          <a:p>
            <a:pPr marL="628650" lvl="1" indent="-171450"/>
            <a:r>
              <a:rPr lang="en-US"/>
              <a:t>Cloud and OS distribution portability </a:t>
            </a:r>
            <a:endParaRPr/>
          </a:p>
        </p:txBody>
      </p:sp>
      <p:sp>
        <p:nvSpPr>
          <p:cNvPr id="88" name="Google Shape;88;g35235ec520_2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670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235ec520_2_7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r>
              <a:rPr lang="en-US"/>
              <a:t>ACR now supports Helm charts and can be used to deploy HELM charts to AKS.</a:t>
            </a:r>
          </a:p>
          <a:p>
            <a:r>
              <a:rPr lang="en-US"/>
              <a:t>Not in sample but can be extended</a:t>
            </a:r>
          </a:p>
          <a:p>
            <a:r>
              <a:rPr lang="en-US"/>
              <a:t>https://docs.microsoft.com/en-us/azure/aks/kubernetes-helm#configure-helm</a:t>
            </a:r>
          </a:p>
          <a:p>
            <a:r>
              <a:rPr lang="en-US"/>
              <a:t>Sample:</a:t>
            </a:r>
          </a:p>
          <a:p>
            <a:pPr lvl="1"/>
            <a:r>
              <a:rPr lang="en-US" sz="1100" b="1" i="0" u="none" strike="noStrike" kern="1200" cap="all">
                <a:solidFill>
                  <a:schemeClr val="tx1"/>
                </a:solidFill>
                <a:effectLst/>
                <a:latin typeface="Segoe UI Light" pitchFamily="34" charset="0"/>
                <a:ea typeface="Arial"/>
                <a:cs typeface="Arial"/>
                <a:sym typeface="Arial"/>
              </a:rPr>
              <a:t>INSTALL AN EXAMPLE CHART</a:t>
            </a:r>
          </a:p>
          <a:p>
            <a:pPr lvl="1"/>
            <a:r>
              <a:rPr lang="en-US" sz="1100" b="0" i="0" u="none" strike="noStrike" kern="1200" cap="none">
                <a:solidFill>
                  <a:schemeClr val="tx1"/>
                </a:solidFill>
                <a:effectLst/>
                <a:latin typeface="Segoe UI Light" pitchFamily="34" charset="0"/>
                <a:ea typeface="Arial"/>
                <a:cs typeface="Arial"/>
                <a:sym typeface="Arial"/>
              </a:rPr>
              <a:t>To install a chart, you can run the helm install command. Helm has several ways to find and install a chart, but the easiest is to use one of the official stable charts.</a:t>
            </a:r>
          </a:p>
          <a:p>
            <a:pPr lvl="1"/>
            <a:r>
              <a:rPr lang="en-US"/>
              <a:t>$ helm repo update # Make sure we get the latest list of charts </a:t>
            </a:r>
          </a:p>
          <a:p>
            <a:pPr lvl="1"/>
            <a:r>
              <a:rPr lang="en-US" b="1"/>
              <a:t>$ helm install stable/</a:t>
            </a:r>
            <a:r>
              <a:rPr lang="en-US" b="1" err="1"/>
              <a:t>mysql</a:t>
            </a:r>
            <a:r>
              <a:rPr lang="en-US" b="1"/>
              <a:t> </a:t>
            </a:r>
          </a:p>
          <a:p>
            <a:pPr marL="0" lvl="0" indent="0" algn="l" rtl="0">
              <a:spcBef>
                <a:spcPts val="0"/>
              </a:spcBef>
              <a:spcAft>
                <a:spcPts val="0"/>
              </a:spcAft>
              <a:buNone/>
            </a:pPr>
            <a:endParaRPr/>
          </a:p>
        </p:txBody>
      </p:sp>
      <p:sp>
        <p:nvSpPr>
          <p:cNvPr id="88" name="Google Shape;88;g35235ec520_2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777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235ec520_2_9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Prep</a:t>
            </a:r>
          </a:p>
          <a:p>
            <a:pPr marL="228600" lvl="0" indent="-228600" algn="l" rtl="0">
              <a:spcBef>
                <a:spcPts val="0"/>
              </a:spcBef>
              <a:spcAft>
                <a:spcPts val="0"/>
              </a:spcAft>
              <a:buFont typeface="+mj-lt"/>
              <a:buAutoNum type="arabicPeriod"/>
            </a:pPr>
            <a:r>
              <a:rPr lang="en-US" b="0" dirty="0"/>
              <a:t>Open </a:t>
            </a:r>
            <a:r>
              <a:rPr lang="en-US" dirty="0"/>
              <a:t>sites:</a:t>
            </a:r>
            <a:endParaRPr lang="en-US" b="0" dirty="0"/>
          </a:p>
          <a:p>
            <a:pPr lvl="1">
              <a:buAutoNum type="arabicPeriod"/>
            </a:pPr>
            <a:r>
              <a:rPr lang="en-US" dirty="0"/>
              <a:t>104.46.101.39 </a:t>
            </a:r>
            <a:r>
              <a:rPr lang="en-US" dirty="0">
                <a:hlinkClick r:id="rId3"/>
              </a:rPr>
              <a:t>www.eshopeast.com</a:t>
            </a:r>
            <a:endParaRPr lang="en-US" dirty="0"/>
          </a:p>
          <a:p>
            <a:pPr lvl="1">
              <a:buAutoNum type="arabicPeriod"/>
            </a:pPr>
            <a:r>
              <a:rPr lang="en-US" dirty="0"/>
              <a:t>13.66.215.218 </a:t>
            </a:r>
            <a:r>
              <a:rPr lang="en-US" dirty="0">
                <a:hlinkClick r:id="rId4"/>
              </a:rPr>
              <a:t>www.eshopwest.com</a:t>
            </a:r>
            <a:r>
              <a:rPr lang="en-US" dirty="0"/>
              <a:t> </a:t>
            </a:r>
          </a:p>
          <a:p>
            <a:pPr marL="228600" lvl="0" indent="-228600" algn="l" rtl="0">
              <a:spcBef>
                <a:spcPts val="0"/>
              </a:spcBef>
              <a:spcAft>
                <a:spcPts val="0"/>
              </a:spcAft>
              <a:buFont typeface="+mj-lt"/>
              <a:buAutoNum type="arabicPeriod"/>
            </a:pPr>
            <a:r>
              <a:rPr lang="en-US" b="0" dirty="0"/>
              <a:t>Launch </a:t>
            </a:r>
            <a:r>
              <a:rPr lang="en-US" b="0" dirty="0" err="1"/>
              <a:t>EastWestSynch</a:t>
            </a:r>
            <a:endParaRPr lang="en-US" b="0" dirty="0"/>
          </a:p>
          <a:p>
            <a:pPr marL="228600" lvl="0" indent="-228600" algn="l" rtl="0">
              <a:spcBef>
                <a:spcPts val="0"/>
              </a:spcBef>
              <a:spcAft>
                <a:spcPts val="0"/>
              </a:spcAft>
              <a:buFont typeface="+mj-lt"/>
              <a:buAutoNum type="arabicPeriod"/>
            </a:pPr>
            <a:r>
              <a:rPr lang="en-US" b="0" dirty="0"/>
              <a:t>Navigate to </a:t>
            </a:r>
            <a:r>
              <a:rPr lang="en-US" b="0" dirty="0" err="1"/>
              <a:t>UpdatePrice</a:t>
            </a:r>
            <a:r>
              <a:rPr lang="en-US" b="0" dirty="0"/>
              <a:t> from command line </a:t>
            </a:r>
          </a:p>
          <a:p>
            <a:pPr marL="228600" lvl="0" indent="-228600" algn="l" rtl="0">
              <a:spcBef>
                <a:spcPts val="0"/>
              </a:spcBef>
              <a:spcAft>
                <a:spcPts val="0"/>
              </a:spcAft>
              <a:buFont typeface="+mj-lt"/>
              <a:buAutoNum type="arabicPeriod"/>
            </a:pPr>
            <a:r>
              <a:rPr lang="en-US" b="0" dirty="0"/>
              <a:t>Launch Azure DevOps https://dev.azure.com/FSIUSCSU/East%20West%20Containers </a:t>
            </a:r>
          </a:p>
          <a:p>
            <a:pPr marL="228600" lvl="0" indent="-228600" algn="l" rtl="0">
              <a:spcBef>
                <a:spcPts val="0"/>
              </a:spcBef>
              <a:spcAft>
                <a:spcPts val="0"/>
              </a:spcAft>
              <a:buFont typeface="+mj-lt"/>
              <a:buAutoNum type="arabicPeriod"/>
            </a:pPr>
            <a:endParaRPr lang="en-US" b="0" dirty="0"/>
          </a:p>
          <a:p>
            <a:pPr marL="0" lvl="0" indent="0" algn="l" rtl="0">
              <a:spcBef>
                <a:spcPts val="0"/>
              </a:spcBef>
              <a:spcAft>
                <a:spcPts val="0"/>
              </a:spcAft>
              <a:buFont typeface="+mj-lt"/>
              <a:buNone/>
            </a:pPr>
            <a:r>
              <a:rPr lang="en-US" b="1" dirty="0"/>
              <a:t>Demo Steps</a:t>
            </a:r>
            <a:endParaRPr lang="en-US" b="0" dirty="0"/>
          </a:p>
          <a:p>
            <a:pPr marL="228600" lvl="0" indent="-228600" algn="l" rtl="0">
              <a:spcBef>
                <a:spcPts val="0"/>
              </a:spcBef>
              <a:spcAft>
                <a:spcPts val="0"/>
              </a:spcAft>
              <a:buFont typeface="+mj-lt"/>
              <a:buAutoNum type="arabicPeriod"/>
            </a:pPr>
            <a:r>
              <a:rPr lang="en-US" b="0" dirty="0"/>
              <a:t>Gagan will showcase DevOps</a:t>
            </a:r>
          </a:p>
          <a:p>
            <a:pPr marL="228600" lvl="0" indent="-228600" algn="l" rtl="0">
              <a:spcBef>
                <a:spcPts val="0"/>
              </a:spcBef>
              <a:spcAft>
                <a:spcPts val="0"/>
              </a:spcAft>
              <a:buFont typeface="+mj-lt"/>
              <a:buAutoNum type="arabicPeriod"/>
            </a:pPr>
            <a:r>
              <a:rPr lang="en-US" b="0" dirty="0"/>
              <a:t>Show Websites (west and west)</a:t>
            </a:r>
          </a:p>
          <a:p>
            <a:pPr marL="228600" lvl="0" indent="-228600" algn="l" rtl="0">
              <a:spcBef>
                <a:spcPts val="0"/>
              </a:spcBef>
              <a:spcAft>
                <a:spcPts val="0"/>
              </a:spcAft>
              <a:buFont typeface="+mj-lt"/>
              <a:buAutoNum type="arabicPeriod"/>
            </a:pPr>
            <a:r>
              <a:rPr lang="en-US" b="0" dirty="0"/>
              <a:t>Run </a:t>
            </a:r>
            <a:r>
              <a:rPr lang="en-US" b="0" dirty="0" err="1"/>
              <a:t>UpdatePrice</a:t>
            </a:r>
            <a:r>
              <a:rPr lang="en-US" b="0" dirty="0"/>
              <a:t>: </a:t>
            </a:r>
            <a:r>
              <a:rPr lang="pt-BR" b="0" dirty="0"/>
              <a:t>.\UpdateItemPriceInEast.exe 2 10.00 WITHOUT SYNC SERVICE Running</a:t>
            </a:r>
          </a:p>
          <a:p>
            <a:pPr marL="228600" lvl="0" indent="-228600" algn="l" rtl="0">
              <a:spcBef>
                <a:spcPts val="0"/>
              </a:spcBef>
              <a:spcAft>
                <a:spcPts val="0"/>
              </a:spcAft>
              <a:buFont typeface="+mj-lt"/>
              <a:buAutoNum type="arabicPeriod"/>
            </a:pPr>
            <a:r>
              <a:rPr lang="pt-BR" b="0" dirty="0"/>
              <a:t>Start Synch Service</a:t>
            </a:r>
          </a:p>
          <a:p>
            <a:pPr marL="228600" lvl="0" indent="-228600" algn="l" rtl="0">
              <a:spcBef>
                <a:spcPts val="0"/>
              </a:spcBef>
              <a:spcAft>
                <a:spcPts val="0"/>
              </a:spcAft>
              <a:buFont typeface="+mj-lt"/>
              <a:buAutoNum type="arabicPeriod"/>
            </a:pPr>
            <a:r>
              <a:rPr lang="pt-BR" b="0" dirty="0"/>
              <a:t>Show price change</a:t>
            </a:r>
          </a:p>
          <a:p>
            <a:pPr marL="228600" lvl="0" indent="-228600" algn="l" rtl="0">
              <a:spcBef>
                <a:spcPts val="0"/>
              </a:spcBef>
              <a:spcAft>
                <a:spcPts val="0"/>
              </a:spcAft>
              <a:buFont typeface="+mj-lt"/>
              <a:buAutoNum type="arabicPeriod"/>
            </a:pPr>
            <a:r>
              <a:rPr lang="pt-BR" b="0" dirty="0"/>
              <a:t>Show output from Synch Service</a:t>
            </a:r>
          </a:p>
          <a:p>
            <a:pPr marL="228600" lvl="0" indent="-228600" algn="l" rtl="0">
              <a:spcBef>
                <a:spcPts val="0"/>
              </a:spcBef>
              <a:spcAft>
                <a:spcPts val="0"/>
              </a:spcAft>
              <a:buFont typeface="+mj-lt"/>
              <a:buAutoNum type="arabicPeriod"/>
            </a:pPr>
            <a:r>
              <a:rPr lang="en-US" b="0" dirty="0"/>
              <a:t>Show resources in Azure Portal</a:t>
            </a:r>
          </a:p>
          <a:p>
            <a:pPr marL="228600" lvl="0" indent="-228600" algn="l" rtl="0">
              <a:spcBef>
                <a:spcPts val="0"/>
              </a:spcBef>
              <a:spcAft>
                <a:spcPts val="0"/>
              </a:spcAft>
              <a:buFont typeface="+mj-lt"/>
              <a:buAutoNum type="arabicPeriod"/>
            </a:pPr>
            <a:r>
              <a:rPr lang="en-US" b="0" dirty="0"/>
              <a:t>Drill into Service Bus </a:t>
            </a:r>
            <a:r>
              <a:rPr lang="en-US" b="0" dirty="0" err="1"/>
              <a:t>NameSpace</a:t>
            </a:r>
            <a:endParaRPr lang="en-US" b="0" dirty="0"/>
          </a:p>
          <a:p>
            <a:pPr marL="228600" lvl="0" indent="-228600" algn="l" rtl="0">
              <a:spcBef>
                <a:spcPts val="0"/>
              </a:spcBef>
              <a:spcAft>
                <a:spcPts val="0"/>
              </a:spcAft>
              <a:buFont typeface="+mj-lt"/>
              <a:buAutoNum type="arabicPeriod"/>
            </a:pPr>
            <a:r>
              <a:rPr lang="en-US" b="0" dirty="0"/>
              <a:t>List the various Topics</a:t>
            </a:r>
          </a:p>
          <a:p>
            <a:pPr marL="228600" lvl="0" indent="-228600" algn="l" rtl="0">
              <a:spcBef>
                <a:spcPts val="0"/>
              </a:spcBef>
              <a:spcAft>
                <a:spcPts val="0"/>
              </a:spcAft>
              <a:buFont typeface="+mj-lt"/>
              <a:buAutoNum type="arabicPeriod"/>
            </a:pPr>
            <a:r>
              <a:rPr lang="pt-BR" b="0" dirty="0"/>
              <a:t>Dive into App Insights</a:t>
            </a:r>
          </a:p>
          <a:p>
            <a:pPr marL="685800" lvl="1" indent="-228600" algn="l" rtl="0">
              <a:spcBef>
                <a:spcPts val="0"/>
              </a:spcBef>
              <a:spcAft>
                <a:spcPts val="0"/>
              </a:spcAft>
              <a:buFont typeface="+mj-lt"/>
              <a:buAutoNum type="arabicPeriod"/>
            </a:pPr>
            <a:r>
              <a:rPr lang="pt-BR" b="0" dirty="0"/>
              <a:t>Server Response Time -&gt; Top Operation -&gt; Drill Into -&gt; Top 3 Dependancies</a:t>
            </a:r>
          </a:p>
        </p:txBody>
      </p:sp>
      <p:sp>
        <p:nvSpPr>
          <p:cNvPr id="95" name="Google Shape;95;g35235ec520_2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11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235ec520_2_9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g35235ec520_2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467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a:p>
            <a:pPr marL="171450" indent="-171450">
              <a:buFontTx/>
              <a:buChar char="-"/>
            </a:pPr>
            <a:r>
              <a:rPr lang="en-US"/>
              <a:t>Run or debug code prior to committing in a production-like development environment running in Azure</a:t>
            </a:r>
          </a:p>
          <a:p>
            <a:pPr marL="171450" indent="-171450">
              <a:buFontTx/>
              <a:buChar char="-"/>
            </a:pPr>
            <a:r>
              <a:rPr lang="en-US"/>
              <a:t>Work with real upstream and downstream dependencies instead of mocks or simulators</a:t>
            </a:r>
          </a:p>
          <a:p>
            <a:pPr marL="171450" indent="-171450">
              <a:buFontTx/>
              <a:buChar char="-"/>
            </a:pPr>
            <a:r>
              <a:rPr lang="en-US"/>
              <a:t>Use a shared team environment with isolated spaces to avoid complex setup and enable live, ongoing discovery of integration issues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11/14/2018 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995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235ec520_2_7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171450" indent="-171450" defTabSz="932238">
              <a:buFont typeface="Arial" panose="020B0604020202020204" pitchFamily="34" charset="0"/>
              <a:buChar char="•"/>
              <a:defRPr/>
            </a:pPr>
            <a:r>
              <a:rPr lang="en-US" sz="900" b="0" i="0" u="none" strike="noStrike" kern="1200" cap="none">
                <a:solidFill>
                  <a:schemeClr val="tx1"/>
                </a:solidFill>
                <a:effectLst/>
                <a:latin typeface="Segoe UI Light" pitchFamily="34" charset="0"/>
                <a:ea typeface="Arial"/>
                <a:cs typeface="Arial"/>
                <a:sym typeface="Arial"/>
              </a:rPr>
              <a:t>We selected this application because it’s is an example reference architecture for microservices on Azure. Maintained by .NET foundation</a:t>
            </a:r>
          </a:p>
          <a:p>
            <a:pPr marL="171450" indent="-171450" defTabSz="932238">
              <a:buFont typeface="Arial" panose="020B0604020202020204" pitchFamily="34" charset="0"/>
              <a:buChar char="•"/>
              <a:defRPr/>
            </a:pPr>
            <a:r>
              <a:rPr lang="en-US" sz="900" b="0" i="0" u="none" strike="noStrike" kern="1200" cap="none">
                <a:solidFill>
                  <a:schemeClr val="tx1"/>
                </a:solidFill>
                <a:effectLst/>
                <a:latin typeface="Segoe UI Light" pitchFamily="34" charset="0"/>
                <a:ea typeface="Arial"/>
                <a:cs typeface="Arial"/>
                <a:sym typeface="Arial"/>
              </a:rPr>
              <a:t>Extended the sample to include DevOps pipeline and code promotion and active-active geo resiliency </a:t>
            </a:r>
          </a:p>
          <a:p>
            <a:pPr marL="171450" indent="-171450" defTabSz="932238">
              <a:buFont typeface="Arial" panose="020B0604020202020204" pitchFamily="34" charset="0"/>
              <a:buChar char="•"/>
              <a:defRPr/>
            </a:pPr>
            <a:r>
              <a:rPr lang="en-US" sz="900" b="0" i="0" u="none" strike="noStrike" kern="1200" cap="none">
                <a:solidFill>
                  <a:schemeClr val="tx1"/>
                </a:solidFill>
                <a:effectLst/>
                <a:latin typeface="Segoe UI Light" pitchFamily="34" charset="0"/>
                <a:ea typeface="Arial"/>
                <a:cs typeface="Arial"/>
                <a:sym typeface="Arial"/>
              </a:rPr>
              <a:t>Sample Contains</a:t>
            </a:r>
          </a:p>
          <a:p>
            <a:pPr marL="384432" lvl="1" indent="-171450" defTabSz="932238">
              <a:buFont typeface="Arial" panose="020B0604020202020204" pitchFamily="34" charset="0"/>
              <a:buChar char="•"/>
              <a:defRPr/>
            </a:pPr>
            <a:r>
              <a:rPr lang="en-US" sz="900" b="0" i="0" u="none" strike="noStrike" kern="1200" cap="none">
                <a:solidFill>
                  <a:schemeClr val="tx1"/>
                </a:solidFill>
                <a:effectLst/>
                <a:latin typeface="Segoe UI Light" pitchFamily="34" charset="0"/>
                <a:ea typeface="Arial"/>
                <a:cs typeface="Arial"/>
                <a:sym typeface="Arial"/>
              </a:rPr>
              <a:t>Xamarin client for reference – not </a:t>
            </a:r>
            <a:r>
              <a:rPr lang="en-US" sz="900" b="0" i="0" u="none" strike="noStrike" kern="1200" cap="none" err="1">
                <a:solidFill>
                  <a:schemeClr val="tx1"/>
                </a:solidFill>
                <a:effectLst/>
                <a:latin typeface="Segoe UI Light" pitchFamily="34" charset="0"/>
                <a:ea typeface="Arial"/>
                <a:cs typeface="Arial"/>
                <a:sym typeface="Arial"/>
              </a:rPr>
              <a:t>demo’ed</a:t>
            </a:r>
            <a:endParaRPr lang="en-US" sz="900" b="0" i="0" u="none" strike="noStrike" kern="1200" cap="none">
              <a:solidFill>
                <a:schemeClr val="tx1"/>
              </a:solidFill>
              <a:effectLst/>
              <a:latin typeface="Segoe UI Light" pitchFamily="34" charset="0"/>
              <a:ea typeface="Arial"/>
              <a:cs typeface="Arial"/>
              <a:sym typeface="Arial"/>
            </a:endParaRPr>
          </a:p>
          <a:p>
            <a:pPr marL="384432" lvl="1" indent="-171450" defTabSz="932238">
              <a:buFont typeface="Arial" panose="020B0604020202020204" pitchFamily="34" charset="0"/>
              <a:buChar char="•"/>
              <a:defRPr/>
            </a:pPr>
            <a:r>
              <a:rPr lang="en-US" sz="900" b="0" i="0" u="none" strike="noStrike" kern="1200" cap="none">
                <a:solidFill>
                  <a:schemeClr val="tx1"/>
                </a:solidFill>
                <a:effectLst/>
                <a:latin typeface="Segoe UI Light" pitchFamily="34" charset="0"/>
                <a:ea typeface="Arial"/>
                <a:cs typeface="Arial"/>
                <a:sym typeface="Arial"/>
              </a:rPr>
              <a:t>Modern single page app and an MVC application ; focus on MVC application and services layer</a:t>
            </a:r>
          </a:p>
          <a:p>
            <a:pPr marL="384432" lvl="1" indent="-171450" defTabSz="932238">
              <a:buFont typeface="Arial" panose="020B0604020202020204" pitchFamily="34" charset="0"/>
              <a:buChar char="•"/>
              <a:defRPr/>
            </a:pPr>
            <a:r>
              <a:rPr lang="en-US" sz="900" b="0" i="0" u="none" strike="noStrike" kern="1200" cap="none">
                <a:solidFill>
                  <a:schemeClr val="tx1"/>
                </a:solidFill>
                <a:effectLst/>
                <a:latin typeface="Segoe UI Light" pitchFamily="34" charset="0"/>
                <a:ea typeface="Arial"/>
                <a:cs typeface="Arial"/>
                <a:sym typeface="Arial"/>
              </a:rPr>
              <a:t>Independently scalable microservices</a:t>
            </a:r>
          </a:p>
          <a:p>
            <a:pPr marL="384432" lvl="1" indent="-171450" defTabSz="932238">
              <a:buFont typeface="Arial" panose="020B0604020202020204" pitchFamily="34" charset="0"/>
              <a:buChar char="•"/>
              <a:defRPr/>
            </a:pPr>
            <a:r>
              <a:rPr lang="en-US" sz="900" b="0" i="0" u="none" strike="noStrike" kern="1200" cap="none">
                <a:solidFill>
                  <a:schemeClr val="tx1"/>
                </a:solidFill>
                <a:effectLst/>
                <a:latin typeface="Segoe UI Light" pitchFamily="34" charset="0"/>
                <a:ea typeface="Arial"/>
                <a:cs typeface="Arial"/>
                <a:sym typeface="Arial"/>
              </a:rPr>
              <a:t>No tight coupling between microservices ; cataloging/ordering for example are independent microservices and have their data persistence </a:t>
            </a:r>
          </a:p>
          <a:p>
            <a:pPr marL="384432" lvl="1" indent="-171450" defTabSz="932238">
              <a:buFont typeface="Arial" panose="020B0604020202020204" pitchFamily="34" charset="0"/>
              <a:buChar char="•"/>
              <a:defRPr/>
            </a:pPr>
            <a:r>
              <a:rPr lang="en-US" sz="900" b="0" i="0" u="none" strike="noStrike" kern="1200" cap="none">
                <a:solidFill>
                  <a:schemeClr val="tx1"/>
                </a:solidFill>
                <a:effectLst/>
                <a:latin typeface="Segoe UI Light" pitchFamily="34" charset="0"/>
                <a:ea typeface="Arial"/>
                <a:cs typeface="Arial"/>
                <a:sym typeface="Arial"/>
              </a:rPr>
              <a:t>Price change fires an event in the service bus which subscribed to the basket service to update prices of items which people have in the cart but have not yet purchased </a:t>
            </a:r>
          </a:p>
          <a:p>
            <a:pPr marL="0" lvl="0" indent="0" algn="l" rtl="0">
              <a:spcBef>
                <a:spcPts val="0"/>
              </a:spcBef>
              <a:spcAft>
                <a:spcPts val="0"/>
              </a:spcAft>
              <a:buFont typeface="+mj-lt"/>
              <a:buNone/>
            </a:pPr>
            <a:endParaRPr/>
          </a:p>
        </p:txBody>
      </p:sp>
      <p:sp>
        <p:nvSpPr>
          <p:cNvPr id="81" name="Google Shape;81;g35235ec520_2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401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235ec520_2_5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g35235ec520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235ec520_2_9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g35235ec520_2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3195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235ec520_2_7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g35235ec520_2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235ec520_2_7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Font typeface="Arial" panose="020B0604020202020204" pitchFamily="34" charset="0"/>
              <a:buNone/>
            </a:pPr>
            <a:r>
              <a:rPr lang="en-US" dirty="0"/>
              <a:t>Own set of databases and Own set of service bus queues </a:t>
            </a:r>
          </a:p>
          <a:p>
            <a:pPr marL="0" indent="0">
              <a:buFont typeface="Arial" panose="020B0604020202020204" pitchFamily="34" charset="0"/>
              <a:buNone/>
            </a:pPr>
            <a:r>
              <a:rPr lang="en-US" dirty="0"/>
              <a:t>Each of service bus is a topic ; one of the subscriptions is an integration subscription</a:t>
            </a:r>
          </a:p>
          <a:p>
            <a:pPr marL="0" indent="0">
              <a:buFont typeface="Arial" panose="020B0604020202020204" pitchFamily="34" charset="0"/>
              <a:buNone/>
            </a:pPr>
            <a:r>
              <a:rPr lang="en-US" dirty="0"/>
              <a:t>Topic = Queue ; create subscriptions under queue and each API Subscribes to one of the queues </a:t>
            </a:r>
          </a:p>
          <a:p>
            <a:pPr marL="0" indent="0">
              <a:buFont typeface="Arial" panose="020B0604020202020204" pitchFamily="34" charset="0"/>
              <a:buNone/>
            </a:pPr>
            <a:r>
              <a:rPr lang="en-US" dirty="0"/>
              <a:t>This application uses topics </a:t>
            </a:r>
          </a:p>
          <a:p>
            <a:pPr marL="0" indent="0">
              <a:buFont typeface="Arial" panose="020B0604020202020204" pitchFamily="34" charset="0"/>
              <a:buNone/>
            </a:pPr>
            <a:r>
              <a:rPr lang="en-US" dirty="0"/>
              <a:t>For price change message push message in the service bus topic. Every subscription gets a copy of that message and every subscription looks at the message and sees if in my API do I care of the price changes ; If the API cares for the price change </a:t>
            </a:r>
          </a:p>
          <a:p>
            <a:pPr marL="0" indent="0">
              <a:buFont typeface="Arial" panose="020B0604020202020204" pitchFamily="34" charset="0"/>
              <a:buNone/>
            </a:pPr>
            <a:r>
              <a:rPr lang="en-US" dirty="0"/>
              <a:t>Replication is only from east to west</a:t>
            </a:r>
          </a:p>
          <a:p>
            <a:pPr marL="0" indent="0">
              <a:buFont typeface="Arial" panose="020B0604020202020204" pitchFamily="34" charset="0"/>
              <a:buNone/>
            </a:pPr>
            <a:r>
              <a:rPr lang="en-US" dirty="0"/>
              <a:t>This model is for eventual consistency</a:t>
            </a:r>
          </a:p>
          <a:p>
            <a:pPr marL="0" indent="0">
              <a:buFont typeface="Arial" panose="020B0604020202020204" pitchFamily="34" charset="0"/>
              <a:buNone/>
            </a:pPr>
            <a:r>
              <a:rPr lang="en-US" dirty="0"/>
              <a:t>Only process one message at a time and no parallel processing </a:t>
            </a:r>
            <a:endParaRPr dirty="0"/>
          </a:p>
        </p:txBody>
      </p:sp>
      <p:sp>
        <p:nvSpPr>
          <p:cNvPr id="88" name="Google Shape;88;g35235ec520_2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79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several Subscriptions deployed as part of the solution</a:t>
            </a:r>
          </a:p>
          <a:p>
            <a:r>
              <a:rPr lang="en-US" dirty="0"/>
              <a:t>We will take a look at replicating Price Change. </a:t>
            </a:r>
          </a:p>
          <a:p>
            <a:r>
              <a:rPr lang="en-US" dirty="0"/>
              <a:t>Every Subscription receives the Price change message</a:t>
            </a:r>
          </a:p>
          <a:p>
            <a:r>
              <a:rPr lang="en-US" dirty="0"/>
              <a:t>APIs look to see whether they care about Price change message</a:t>
            </a:r>
          </a:p>
          <a:p>
            <a:r>
              <a:rPr lang="en-US" dirty="0"/>
              <a:t>Individual applications can be changed and it’s container redeployed without have to change the entire application.</a:t>
            </a:r>
          </a:p>
          <a:p>
            <a:r>
              <a:rPr lang="en-US" dirty="0"/>
              <a:t>For simplicity, MongoDB and SQL in containers were used for the Demo, however it is a connection string change to deploy to native PaaS solution</a:t>
            </a:r>
          </a:p>
          <a:p>
            <a:endParaRPr lang="en-US" dirty="0"/>
          </a:p>
          <a:p>
            <a:pPr marL="158750" indent="0">
              <a:buNone/>
            </a:pPr>
            <a:r>
              <a:rPr lang="en-US" b="1" dirty="0"/>
              <a:t>Why not </a:t>
            </a:r>
            <a:r>
              <a:rPr lang="en-US" b="1" dirty="0" err="1"/>
              <a:t>CosmosDB</a:t>
            </a:r>
            <a:r>
              <a:rPr lang="en-US" b="1" dirty="0"/>
              <a:t> </a:t>
            </a:r>
            <a:r>
              <a:rPr lang="en-US" b="1" dirty="0" err="1"/>
              <a:t>MultiMaster</a:t>
            </a:r>
            <a:endParaRPr lang="en-US" b="0" dirty="0"/>
          </a:p>
          <a:p>
            <a:pPr marL="457200" indent="-298450">
              <a:buFontTx/>
              <a:buChar char="-"/>
            </a:pPr>
            <a:r>
              <a:rPr lang="en-US" b="0" dirty="0" err="1"/>
              <a:t>MultiMaster</a:t>
            </a:r>
            <a:r>
              <a:rPr lang="en-US" b="0" dirty="0"/>
              <a:t> implemented at the App Tier, can leverage any backend store.</a:t>
            </a:r>
            <a:endParaRPr lang="en-US" b="1" dirty="0"/>
          </a:p>
          <a:p>
            <a:pPr marL="457200" indent="-298450">
              <a:buFontTx/>
              <a:buChar char="-"/>
            </a:pPr>
            <a:endParaRPr lang="en-US" b="1" dirty="0"/>
          </a:p>
          <a:p>
            <a:pPr marL="158750" indent="0">
              <a:buFontTx/>
              <a:buNone/>
            </a:pPr>
            <a:r>
              <a:rPr lang="en-US" b="1" dirty="0"/>
              <a:t>Why MongoDB</a:t>
            </a:r>
            <a:endParaRPr lang="en-US" b="0" dirty="0"/>
          </a:p>
          <a:p>
            <a:pPr marL="457200" indent="-298450">
              <a:buFontTx/>
              <a:buChar char="-"/>
            </a:pPr>
            <a:r>
              <a:rPr lang="en-US" b="0" dirty="0"/>
              <a:t>Development was done with MongoDB as there is no way to run </a:t>
            </a:r>
            <a:r>
              <a:rPr lang="en-US" b="0" dirty="0" err="1"/>
              <a:t>CosmosDB</a:t>
            </a:r>
            <a:r>
              <a:rPr lang="en-US" b="0" dirty="0"/>
              <a:t> within a container on Linux. You could run the emulator on Windows, however Docker has a limitation on all containers have to be Windows or Linux</a:t>
            </a:r>
          </a:p>
        </p:txBody>
      </p:sp>
    </p:spTree>
    <p:extLst>
      <p:ext uri="{BB962C8B-B14F-4D97-AF65-F5344CB8AC3E}">
        <p14:creationId xmlns:p14="http://schemas.microsoft.com/office/powerpoint/2010/main" val="1572954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87350" indent="-228600">
              <a:buFont typeface="+mj-lt"/>
              <a:buAutoNum type="arabicPeriod"/>
            </a:pPr>
            <a:r>
              <a:rPr lang="en-US" dirty="0"/>
              <a:t>Price Change App Submits Message changing Price from 18.50 -&gt; 19.50 to Service Bus</a:t>
            </a:r>
          </a:p>
          <a:p>
            <a:pPr marL="387350" indent="-228600">
              <a:buFont typeface="+mj-lt"/>
              <a:buAutoNum type="arabicPeriod"/>
            </a:pPr>
            <a:r>
              <a:rPr lang="en-US" dirty="0"/>
              <a:t>Published to all Subscriptions.</a:t>
            </a:r>
          </a:p>
          <a:p>
            <a:pPr marL="387350" indent="-228600">
              <a:buFont typeface="+mj-lt"/>
              <a:buAutoNum type="arabicPeriod"/>
            </a:pPr>
            <a:endParaRPr lang="en-US" dirty="0"/>
          </a:p>
          <a:p>
            <a:pPr marL="158750" indent="0">
              <a:buFont typeface="+mj-lt"/>
              <a:buNone/>
            </a:pPr>
            <a:r>
              <a:rPr lang="en-US" dirty="0"/>
              <a:t>APIs for the services reside in Containers and connected to the subscriptions. The APIs have logic to determine if it needs to take action on the message. In this scenario, Catalog and Replicate to West APIs will take action</a:t>
            </a:r>
          </a:p>
          <a:p>
            <a:pPr marL="158750" indent="0">
              <a:buFont typeface="+mj-lt"/>
              <a:buNone/>
            </a:pPr>
            <a:endParaRPr lang="en-US" dirty="0"/>
          </a:p>
          <a:p>
            <a:pPr marL="387350" indent="-228600">
              <a:buFont typeface="+mj-lt"/>
              <a:buAutoNum type="arabicPeriod" startAt="3"/>
            </a:pPr>
            <a:r>
              <a:rPr lang="en-US" dirty="0"/>
              <a:t>Catalog checks to see what the current price is. If the current price is not set to the price in the message it updated the databases. A service (running on laptop for now) subscribes to the Replicate to West</a:t>
            </a:r>
          </a:p>
          <a:p>
            <a:pPr marL="387350" indent="-228600">
              <a:buFont typeface="+mj-lt"/>
              <a:buAutoNum type="arabicPeriod" startAt="3"/>
            </a:pPr>
            <a:r>
              <a:rPr lang="en-US" dirty="0"/>
              <a:t>Subsequently the Catalog API sends a new message back to service bus saying that the price changed</a:t>
            </a:r>
          </a:p>
          <a:p>
            <a:pPr marL="387350" indent="-228600">
              <a:buFont typeface="+mj-lt"/>
              <a:buAutoNum type="arabicPeriod" startAt="3"/>
            </a:pPr>
            <a:r>
              <a:rPr lang="en-US" dirty="0"/>
              <a:t>Catalog API receives the message and says my price is already 19.50 I’m done processing. This is an example of the IDEMPOTENT messaging pattern where you for example only want to say what the new price is, not add a dollar. Keep processing until the price is 19.50</a:t>
            </a:r>
          </a:p>
          <a:p>
            <a:pPr marL="387350" indent="-228600">
              <a:buFont typeface="+mj-lt"/>
              <a:buAutoNum type="arabicPeriod"/>
            </a:pPr>
            <a:endParaRPr lang="en-US" dirty="0"/>
          </a:p>
          <a:p>
            <a:pPr marL="844550" lvl="1" indent="-228600">
              <a:buFont typeface="+mj-lt"/>
              <a:buAutoNum type="arabicPeriod"/>
            </a:pPr>
            <a:endParaRPr lang="en-US" dirty="0"/>
          </a:p>
          <a:p>
            <a:pPr marL="387350" indent="-228600">
              <a:buFont typeface="+mj-lt"/>
              <a:buAutoNum type="arabicPeriod"/>
            </a:pPr>
            <a:endParaRPr lang="en-US" dirty="0"/>
          </a:p>
        </p:txBody>
      </p:sp>
    </p:spTree>
    <p:extLst>
      <p:ext uri="{BB962C8B-B14F-4D97-AF65-F5344CB8AC3E}">
        <p14:creationId xmlns:p14="http://schemas.microsoft.com/office/powerpoint/2010/main" val="332972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235ec520_2_7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g35235ec520_2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206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235ec520_2_7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a:t>Most enterprises today are employing tools and processes to achieve development efficiencies and increase build/deployment velocity</a:t>
            </a:r>
          </a:p>
          <a:p>
            <a:pPr marL="171450" indent="-171450">
              <a:buFont typeface="Arial" panose="020B0604020202020204" pitchFamily="34" charset="0"/>
              <a:buChar char="•"/>
            </a:pPr>
            <a:r>
              <a:rPr lang="en-US"/>
              <a:t>Azure DevOps provides full lifecycle management and is native to the Azure platform. Azure DevOps has Git based repos and creates build and release pipelines to supports deployments on private and public deployments)</a:t>
            </a:r>
          </a:p>
          <a:p>
            <a:pPr marL="171450" indent="-171450">
              <a:buFont typeface="Arial" panose="020B0604020202020204" pitchFamily="34" charset="0"/>
              <a:buChar char="•"/>
            </a:pPr>
            <a:r>
              <a:rPr lang="en-US"/>
              <a:t>For this demo the development framework  is ASP.NET Core and .NET Core . Docker deployments provides flexibility for development on Docker on Windows/Linux/Mac. Developers can develop and test locally on their workstation</a:t>
            </a:r>
          </a:p>
          <a:p>
            <a:pPr marL="171450" indent="-171450">
              <a:buFont typeface="Arial" panose="020B0604020202020204" pitchFamily="34" charset="0"/>
              <a:buChar char="•"/>
            </a:pPr>
            <a:endParaRPr lang="en-US"/>
          </a:p>
          <a:p>
            <a:pPr marL="171450" indent="-171450"/>
            <a:r>
              <a:rPr lang="en-US"/>
              <a:t>We are using AKS to provide our container clusters. AKS is a fully managed Kubernetes as a service provided by Azure. For this demo we have clusters in US EAST and US WEST</a:t>
            </a:r>
          </a:p>
          <a:p>
            <a:pPr marL="171450" indent="-171450"/>
            <a:r>
              <a:rPr lang="en-US"/>
              <a:t>Polyglot persistence is provided by containers in development (developers workstation)  and </a:t>
            </a:r>
            <a:r>
              <a:rPr lang="en-US" i="1" u="none"/>
              <a:t>Azure PaaS services for a production like scenario (examples include SQL Databases and Cosmos DB)</a:t>
            </a:r>
          </a:p>
          <a:p>
            <a:pPr marL="171450" indent="-171450">
              <a:buFont typeface="Arial" panose="020B0604020202020204" pitchFamily="34" charset="0"/>
              <a:buChar char="•"/>
            </a:pPr>
            <a:r>
              <a:rPr lang="en-US"/>
              <a:t>Key vault - </a:t>
            </a:r>
            <a:r>
              <a:rPr lang="en-US" sz="1100" b="0" i="0" u="none" strike="noStrike" cap="none">
                <a:solidFill>
                  <a:srgbClr val="000000"/>
                </a:solidFill>
                <a:effectLst/>
                <a:latin typeface="Arial"/>
                <a:ea typeface="Arial"/>
                <a:cs typeface="Arial"/>
                <a:sym typeface="Arial"/>
              </a:rPr>
              <a:t>Secure key management, Azure Key Vault to encrypt keys and small secrets like passwords that use keys stored in hardware security modules (HSMs). For more assurance, import or generate keys in HSMs, and Microsoft processes your keys in FIPS 140-2 Level 2 validated HSMs (hardware and firmware) – Not </a:t>
            </a:r>
            <a:r>
              <a:rPr lang="en-US" sz="1100" b="0" i="0" u="none" strike="noStrike" cap="none" err="1">
                <a:solidFill>
                  <a:srgbClr val="000000"/>
                </a:solidFill>
                <a:effectLst/>
                <a:latin typeface="Arial"/>
                <a:ea typeface="Arial"/>
                <a:cs typeface="Arial"/>
                <a:sym typeface="Arial"/>
              </a:rPr>
              <a:t>Demo’ed</a:t>
            </a:r>
            <a:r>
              <a:rPr lang="en-US" sz="1100" b="0" i="0" u="none" strike="noStrike" cap="none">
                <a:solidFill>
                  <a:srgbClr val="000000"/>
                </a:solidFill>
                <a:effectLst/>
                <a:latin typeface="Arial"/>
                <a:ea typeface="Arial"/>
                <a:cs typeface="Arial"/>
                <a:sym typeface="Arial"/>
              </a:rPr>
              <a:t> </a:t>
            </a:r>
            <a:endParaRPr/>
          </a:p>
        </p:txBody>
      </p:sp>
      <p:sp>
        <p:nvSpPr>
          <p:cNvPr id="88" name="Google Shape;88;g35235ec520_2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664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ext or graphic">
  <p:cSld name="Title and text or graphic">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684685" y="219456"/>
            <a:ext cx="7830665" cy="822100"/>
          </a:xfrm>
          <a:prstGeom prst="rect">
            <a:avLst/>
          </a:prstGeom>
          <a:noFill/>
          <a:ln>
            <a:noFill/>
          </a:ln>
        </p:spPr>
        <p:txBody>
          <a:bodyPr spcFirstLastPara="1" wrap="square" lIns="68575" tIns="68575" rIns="68575" bIns="68575" anchor="t" anchorCtr="0"/>
          <a:lstStyle>
            <a:lvl1pPr marR="0" lvl="0" algn="l" rtl="0">
              <a:lnSpc>
                <a:spcPct val="90000"/>
              </a:lnSpc>
              <a:spcBef>
                <a:spcPts val="0"/>
              </a:spcBef>
              <a:spcAft>
                <a:spcPts val="0"/>
              </a:spcAft>
              <a:buClr>
                <a:srgbClr val="003C71"/>
              </a:buClr>
              <a:buSzPts val="2600"/>
              <a:buFont typeface="Arial"/>
              <a:buNone/>
              <a:defRPr sz="2600" b="1" i="0" u="none" strike="noStrike" cap="none">
                <a:solidFill>
                  <a:srgbClr val="003C7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 name="Google Shape;11;p2"/>
          <p:cNvSpPr txBox="1">
            <a:spLocks noGrp="1"/>
          </p:cNvSpPr>
          <p:nvPr>
            <p:ph type="sldNum" idx="12"/>
          </p:nvPr>
        </p:nvSpPr>
        <p:spPr>
          <a:xfrm>
            <a:off x="8193186" y="4951476"/>
            <a:ext cx="322164" cy="145656"/>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 name="Google Shape;12;p2"/>
          <p:cNvSpPr txBox="1">
            <a:spLocks noGrp="1"/>
          </p:cNvSpPr>
          <p:nvPr>
            <p:ph type="body" idx="1"/>
          </p:nvPr>
        </p:nvSpPr>
        <p:spPr>
          <a:xfrm>
            <a:off x="685800" y="1227582"/>
            <a:ext cx="7829550" cy="3456384"/>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003C71"/>
              </a:buClr>
              <a:buSzPts val="2300"/>
              <a:buFont typeface="Arial"/>
              <a:buNone/>
              <a:defRPr sz="2300" b="0" i="0" u="none" strike="noStrike" cap="none">
                <a:solidFill>
                  <a:srgbClr val="003C71"/>
                </a:solidFill>
                <a:latin typeface="Arial"/>
                <a:ea typeface="Arial"/>
                <a:cs typeface="Arial"/>
                <a:sym typeface="Arial"/>
              </a:defRPr>
            </a:lvl1pPr>
            <a:lvl2pPr marL="914400" marR="0" lvl="1" indent="-228600" algn="l" rtl="0">
              <a:lnSpc>
                <a:spcPct val="90000"/>
              </a:lnSpc>
              <a:spcBef>
                <a:spcPts val="500"/>
              </a:spcBef>
              <a:spcAft>
                <a:spcPts val="0"/>
              </a:spcAft>
              <a:buClr>
                <a:srgbClr val="003C71"/>
              </a:buClr>
              <a:buSzPts val="1900"/>
              <a:buFont typeface="Arial"/>
              <a:buNone/>
              <a:defRPr sz="1900" b="0" i="0" u="none" strike="noStrike" cap="none">
                <a:solidFill>
                  <a:srgbClr val="003C71"/>
                </a:solidFill>
                <a:latin typeface="Arial"/>
                <a:ea typeface="Arial"/>
                <a:cs typeface="Arial"/>
                <a:sym typeface="Arial"/>
              </a:defRPr>
            </a:lvl2pPr>
            <a:lvl3pPr marL="1371600" marR="0" lvl="2" indent="-228600" algn="l" rtl="0">
              <a:lnSpc>
                <a:spcPct val="90000"/>
              </a:lnSpc>
              <a:spcBef>
                <a:spcPts val="400"/>
              </a:spcBef>
              <a:spcAft>
                <a:spcPts val="0"/>
              </a:spcAft>
              <a:buClr>
                <a:srgbClr val="003C71"/>
              </a:buClr>
              <a:buSzPts val="1500"/>
              <a:buFont typeface="Arial"/>
              <a:buNone/>
              <a:defRPr sz="1500" b="0" i="0" u="none" strike="noStrike" cap="none">
                <a:solidFill>
                  <a:srgbClr val="003C71"/>
                </a:solidFill>
                <a:latin typeface="Arial"/>
                <a:ea typeface="Arial"/>
                <a:cs typeface="Arial"/>
                <a:sym typeface="Arial"/>
              </a:defRPr>
            </a:lvl3pPr>
            <a:lvl4pPr marL="1828800" marR="0" lvl="3" indent="-228600" algn="l" rtl="0">
              <a:lnSpc>
                <a:spcPct val="90000"/>
              </a:lnSpc>
              <a:spcBef>
                <a:spcPts val="400"/>
              </a:spcBef>
              <a:spcAft>
                <a:spcPts val="0"/>
              </a:spcAft>
              <a:buClr>
                <a:srgbClr val="003C71"/>
              </a:buClr>
              <a:buSzPts val="1400"/>
              <a:buFont typeface="Arial"/>
              <a:buNone/>
              <a:defRPr sz="1400" b="0" i="0" u="none" strike="noStrike" cap="none">
                <a:solidFill>
                  <a:srgbClr val="003C71"/>
                </a:solidFill>
                <a:latin typeface="Arial"/>
                <a:ea typeface="Arial"/>
                <a:cs typeface="Arial"/>
                <a:sym typeface="Arial"/>
              </a:defRPr>
            </a:lvl4pPr>
            <a:lvl5pPr marL="2286000" marR="0" lvl="4" indent="-228600" algn="l" rtl="0">
              <a:lnSpc>
                <a:spcPct val="90000"/>
              </a:lnSpc>
              <a:spcBef>
                <a:spcPts val="400"/>
              </a:spcBef>
              <a:spcAft>
                <a:spcPts val="0"/>
              </a:spcAft>
              <a:buClr>
                <a:srgbClr val="003C71"/>
              </a:buClr>
              <a:buSzPts val="1400"/>
              <a:buFont typeface="Arial"/>
              <a:buNone/>
              <a:defRPr sz="1400" b="0" i="0" u="none" strike="noStrike" cap="none">
                <a:solidFill>
                  <a:srgbClr val="003C7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Char char="•"/>
              <a:defRPr sz="1400" i="0" u="none" strike="noStrike" cap="none">
                <a:solidFill>
                  <a:schemeClr val="dk1"/>
                </a:solidFill>
              </a:defRPr>
            </a:lvl6pPr>
            <a:lvl7pPr marL="3200400" marR="0" lvl="6" indent="-317500" algn="l" rtl="0">
              <a:lnSpc>
                <a:spcPct val="90000"/>
              </a:lnSpc>
              <a:spcBef>
                <a:spcPts val="400"/>
              </a:spcBef>
              <a:spcAft>
                <a:spcPts val="0"/>
              </a:spcAft>
              <a:buClr>
                <a:schemeClr val="dk1"/>
              </a:buClr>
              <a:buSzPts val="1400"/>
              <a:buChar char="•"/>
              <a:defRPr sz="1400" i="0" u="none" strike="noStrike" cap="none">
                <a:solidFill>
                  <a:schemeClr val="dk1"/>
                </a:solidFill>
              </a:defRPr>
            </a:lvl7pPr>
            <a:lvl8pPr marL="3657600" marR="0" lvl="7" indent="-317500" algn="l" rtl="0">
              <a:lnSpc>
                <a:spcPct val="90000"/>
              </a:lnSpc>
              <a:spcBef>
                <a:spcPts val="400"/>
              </a:spcBef>
              <a:spcAft>
                <a:spcPts val="0"/>
              </a:spcAft>
              <a:buClr>
                <a:schemeClr val="dk1"/>
              </a:buClr>
              <a:buSzPts val="1400"/>
              <a:buChar char="•"/>
              <a:defRPr sz="1400" i="0" u="none" strike="noStrike" cap="none">
                <a:solidFill>
                  <a:schemeClr val="dk1"/>
                </a:solidFill>
              </a:defRPr>
            </a:lvl8pPr>
            <a:lvl9pPr marL="4114800" marR="0" lvl="8" indent="-317500" algn="l" rtl="0">
              <a:lnSpc>
                <a:spcPct val="90000"/>
              </a:lnSpc>
              <a:spcBef>
                <a:spcPts val="400"/>
              </a:spcBef>
              <a:spcAft>
                <a:spcPts val="0"/>
              </a:spcAft>
              <a:buClr>
                <a:schemeClr val="dk1"/>
              </a:buClr>
              <a:buSzPts val="1400"/>
              <a:buChar char="•"/>
              <a:defRPr sz="1400" i="0" u="none" strike="noStrike" cap="none">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CUSTOM">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t="7166" b="53220"/>
          <a:stretch/>
        </p:blipFill>
        <p:spPr>
          <a:xfrm>
            <a:off x="0" y="0"/>
            <a:ext cx="9144002" cy="5143501"/>
          </a:xfrm>
          <a:prstGeom prst="rect">
            <a:avLst/>
          </a:prstGeom>
          <a:noFill/>
          <a:ln>
            <a:noFill/>
          </a:ln>
        </p:spPr>
      </p:pic>
      <p:sp>
        <p:nvSpPr>
          <p:cNvPr id="15" name="Google Shape;15;p3"/>
          <p:cNvSpPr txBox="1"/>
          <p:nvPr/>
        </p:nvSpPr>
        <p:spPr>
          <a:xfrm>
            <a:off x="4686475" y="162675"/>
            <a:ext cx="3407100" cy="983700"/>
          </a:xfrm>
          <a:prstGeom prst="rect">
            <a:avLst/>
          </a:prstGeom>
          <a:noFill/>
          <a:ln>
            <a:noFill/>
          </a:ln>
          <a:effectLst>
            <a:outerShdw blurRad="157163" dist="9525" algn="bl" rotWithShape="0">
              <a:srgbClr val="EFEFEF">
                <a:alpha val="4500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9FDDF8"/>
                </a:solidFill>
                <a:latin typeface="Roboto Condensed"/>
                <a:ea typeface="Roboto Condensed"/>
                <a:cs typeface="Roboto Condensed"/>
                <a:sym typeface="Roboto Condensed"/>
              </a:rPr>
              <a:t>FIRST ANNUAL</a:t>
            </a:r>
            <a:endParaRPr sz="1800">
              <a:solidFill>
                <a:srgbClr val="9FDDF8"/>
              </a:solidFill>
              <a:latin typeface="Roboto Condensed"/>
              <a:ea typeface="Roboto Condensed"/>
              <a:cs typeface="Roboto Condensed"/>
              <a:sym typeface="Roboto Condensed"/>
            </a:endParaRPr>
          </a:p>
          <a:p>
            <a:pPr marL="0" lvl="0" indent="0" algn="r" rtl="0">
              <a:spcBef>
                <a:spcPts val="0"/>
              </a:spcBef>
              <a:spcAft>
                <a:spcPts val="0"/>
              </a:spcAft>
              <a:buNone/>
            </a:pPr>
            <a:r>
              <a:rPr lang="en" sz="1800">
                <a:solidFill>
                  <a:srgbClr val="F3F3F3"/>
                </a:solidFill>
                <a:latin typeface="Roboto Condensed"/>
                <a:ea typeface="Roboto Condensed"/>
                <a:cs typeface="Roboto Condensed"/>
                <a:sym typeface="Roboto Condensed"/>
              </a:rPr>
              <a:t>ARCHITECTURE CONFERENCE</a:t>
            </a:r>
            <a:endParaRPr sz="1800">
              <a:solidFill>
                <a:srgbClr val="F3F3F3"/>
              </a:solidFill>
              <a:latin typeface="Roboto Condensed"/>
              <a:ea typeface="Roboto Condensed"/>
              <a:cs typeface="Roboto Condensed"/>
              <a:sym typeface="Roboto Condensed"/>
            </a:endParaRPr>
          </a:p>
          <a:p>
            <a:pPr marL="0" lvl="0" indent="0" algn="r" rtl="0">
              <a:spcBef>
                <a:spcPts val="0"/>
              </a:spcBef>
              <a:spcAft>
                <a:spcPts val="0"/>
              </a:spcAft>
              <a:buNone/>
            </a:pPr>
            <a:r>
              <a:rPr lang="en" sz="1800">
                <a:solidFill>
                  <a:srgbClr val="9FDDF8"/>
                </a:solidFill>
                <a:latin typeface="Roboto Condensed"/>
                <a:ea typeface="Roboto Condensed"/>
                <a:cs typeface="Roboto Condensed"/>
                <a:sym typeface="Roboto Condensed"/>
              </a:rPr>
              <a:t>2018</a:t>
            </a:r>
            <a:endParaRPr sz="1800">
              <a:solidFill>
                <a:srgbClr val="9FDDF8"/>
              </a:solidFill>
              <a:latin typeface="Roboto Condensed"/>
              <a:ea typeface="Roboto Condensed"/>
              <a:cs typeface="Roboto Condensed"/>
              <a:sym typeface="Roboto Condensed"/>
            </a:endParaRPr>
          </a:p>
        </p:txBody>
      </p:sp>
      <p:pic>
        <p:nvPicPr>
          <p:cNvPr id="16" name="Google Shape;16;p3"/>
          <p:cNvPicPr preferRelativeResize="0"/>
          <p:nvPr/>
        </p:nvPicPr>
        <p:blipFill>
          <a:blip r:embed="rId3">
            <a:alphaModFix/>
          </a:blip>
          <a:stretch>
            <a:fillRect/>
          </a:stretch>
        </p:blipFill>
        <p:spPr>
          <a:xfrm>
            <a:off x="8137300" y="276775"/>
            <a:ext cx="751901" cy="779475"/>
          </a:xfrm>
          <a:prstGeom prst="rect">
            <a:avLst/>
          </a:prstGeom>
          <a:noFill/>
          <a:ln>
            <a:noFill/>
          </a:ln>
          <a:effectLst>
            <a:outerShdw blurRad="200025" dist="9525" algn="bl" rotWithShape="0">
              <a:srgbClr val="EFEFEF">
                <a:alpha val="27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 no name">
  <p:cSld name="CUSTOM_1">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a:stretch/>
        </p:blipFill>
        <p:spPr>
          <a:xfrm>
            <a:off x="1762506" y="2050542"/>
            <a:ext cx="3202686" cy="482670"/>
          </a:xfrm>
          <a:prstGeom prst="rect">
            <a:avLst/>
          </a:prstGeom>
          <a:noFill/>
          <a:ln>
            <a:noFill/>
          </a:ln>
        </p:spPr>
      </p:pic>
      <p:pic>
        <p:nvPicPr>
          <p:cNvPr id="19" name="Google Shape;19;p4"/>
          <p:cNvPicPr preferRelativeResize="0"/>
          <p:nvPr/>
        </p:nvPicPr>
        <p:blipFill rotWithShape="1">
          <a:blip r:embed="rId3">
            <a:alphaModFix/>
          </a:blip>
          <a:srcRect/>
          <a:stretch/>
        </p:blipFill>
        <p:spPr>
          <a:xfrm>
            <a:off x="5630418" y="2297430"/>
            <a:ext cx="2091691" cy="136160"/>
          </a:xfrm>
          <a:prstGeom prst="rect">
            <a:avLst/>
          </a:prstGeom>
          <a:noFill/>
          <a:ln>
            <a:noFill/>
          </a:ln>
        </p:spPr>
      </p:pic>
      <p:pic>
        <p:nvPicPr>
          <p:cNvPr id="20" name="Google Shape;20;p4"/>
          <p:cNvPicPr preferRelativeResize="0"/>
          <p:nvPr/>
        </p:nvPicPr>
        <p:blipFill>
          <a:blip r:embed="rId4">
            <a:alphaModFix/>
          </a:blip>
          <a:stretch>
            <a:fillRect/>
          </a:stretch>
        </p:blipFill>
        <p:spPr>
          <a:xfrm>
            <a:off x="0" y="4903400"/>
            <a:ext cx="9144003" cy="240091"/>
          </a:xfrm>
          <a:prstGeom prst="rect">
            <a:avLst/>
          </a:prstGeom>
          <a:noFill/>
          <a:ln>
            <a:noFill/>
          </a:ln>
        </p:spPr>
      </p:pic>
      <p:sp>
        <p:nvSpPr>
          <p:cNvPr id="21" name="Google Shape;21;p4"/>
          <p:cNvSpPr txBox="1">
            <a:spLocks noGrp="1"/>
          </p:cNvSpPr>
          <p:nvPr>
            <p:ph type="sldNum" idx="12"/>
          </p:nvPr>
        </p:nvSpPr>
        <p:spPr>
          <a:xfrm>
            <a:off x="8193186" y="4951476"/>
            <a:ext cx="322200" cy="1458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Slide">
  <p:cSld name="Text Slide">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684685" y="219456"/>
            <a:ext cx="7830665" cy="822100"/>
          </a:xfrm>
          <a:prstGeom prst="rect">
            <a:avLst/>
          </a:prstGeom>
          <a:noFill/>
          <a:ln>
            <a:noFill/>
          </a:ln>
        </p:spPr>
        <p:txBody>
          <a:bodyPr spcFirstLastPara="1" wrap="square" lIns="68575" tIns="68575" rIns="68575" bIns="68575" anchor="t" anchorCtr="0"/>
          <a:lstStyle>
            <a:lvl1pPr marR="0" lvl="0" algn="l" rtl="0">
              <a:lnSpc>
                <a:spcPct val="90000"/>
              </a:lnSpc>
              <a:spcBef>
                <a:spcPts val="0"/>
              </a:spcBef>
              <a:spcAft>
                <a:spcPts val="0"/>
              </a:spcAft>
              <a:buClr>
                <a:srgbClr val="003C71"/>
              </a:buClr>
              <a:buSzPts val="2600"/>
              <a:buFont typeface="Arial"/>
              <a:buNone/>
              <a:defRPr sz="2600" b="1" i="0" u="none" strike="noStrike" cap="none">
                <a:solidFill>
                  <a:srgbClr val="003C7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4" name="Google Shape;24;p5"/>
          <p:cNvSpPr txBox="1">
            <a:spLocks noGrp="1"/>
          </p:cNvSpPr>
          <p:nvPr>
            <p:ph type="sldNum" idx="12"/>
          </p:nvPr>
        </p:nvSpPr>
        <p:spPr>
          <a:xfrm>
            <a:off x="8193186" y="4951476"/>
            <a:ext cx="322164" cy="145656"/>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5"/>
          <p:cNvSpPr txBox="1">
            <a:spLocks noGrp="1"/>
          </p:cNvSpPr>
          <p:nvPr>
            <p:ph type="body" idx="1"/>
          </p:nvPr>
        </p:nvSpPr>
        <p:spPr>
          <a:xfrm>
            <a:off x="685800" y="1227582"/>
            <a:ext cx="7829550" cy="3439715"/>
          </a:xfrm>
          <a:prstGeom prst="rect">
            <a:avLst/>
          </a:prstGeom>
          <a:noFill/>
          <a:ln>
            <a:noFill/>
          </a:ln>
        </p:spPr>
        <p:txBody>
          <a:bodyPr spcFirstLastPara="1" wrap="square" lIns="68575" tIns="68575" rIns="68575" bIns="68575" anchor="t" anchorCtr="0"/>
          <a:lstStyle>
            <a:lvl1pPr marL="457200" marR="0" lvl="0" indent="-374650" algn="l" rtl="0">
              <a:lnSpc>
                <a:spcPct val="90000"/>
              </a:lnSpc>
              <a:spcBef>
                <a:spcPts val="800"/>
              </a:spcBef>
              <a:spcAft>
                <a:spcPts val="0"/>
              </a:spcAft>
              <a:buClr>
                <a:srgbClr val="003C71"/>
              </a:buClr>
              <a:buSzPts val="2300"/>
              <a:buFont typeface="Arial"/>
              <a:buChar char="•"/>
              <a:defRPr sz="2300" b="0" i="0" u="none" strike="noStrike" cap="none">
                <a:solidFill>
                  <a:srgbClr val="003C71"/>
                </a:solidFill>
                <a:latin typeface="Arial"/>
                <a:ea typeface="Arial"/>
                <a:cs typeface="Arial"/>
                <a:sym typeface="Arial"/>
              </a:defRPr>
            </a:lvl1pPr>
            <a:lvl2pPr marL="914400" marR="0" lvl="1" indent="-349250" algn="l" rtl="0">
              <a:lnSpc>
                <a:spcPct val="90000"/>
              </a:lnSpc>
              <a:spcBef>
                <a:spcPts val="500"/>
              </a:spcBef>
              <a:spcAft>
                <a:spcPts val="0"/>
              </a:spcAft>
              <a:buClr>
                <a:srgbClr val="53565A"/>
              </a:buClr>
              <a:buSzPts val="1900"/>
              <a:buFont typeface="Arial"/>
              <a:buChar char="–"/>
              <a:defRPr sz="1900" b="0" i="0" u="none" strike="noStrike" cap="none">
                <a:solidFill>
                  <a:srgbClr val="53565A"/>
                </a:solidFill>
                <a:latin typeface="Arial"/>
                <a:ea typeface="Arial"/>
                <a:cs typeface="Arial"/>
                <a:sym typeface="Arial"/>
              </a:defRPr>
            </a:lvl2pPr>
            <a:lvl3pPr marL="1371600" marR="0" lvl="2" indent="-349250" algn="l" rtl="0">
              <a:lnSpc>
                <a:spcPct val="90000"/>
              </a:lnSpc>
              <a:spcBef>
                <a:spcPts val="400"/>
              </a:spcBef>
              <a:spcAft>
                <a:spcPts val="0"/>
              </a:spcAft>
              <a:buClr>
                <a:srgbClr val="53565A"/>
              </a:buClr>
              <a:buSzPts val="1900"/>
              <a:buFont typeface="Arial"/>
              <a:buChar char="•"/>
              <a:defRPr sz="1900" b="0" i="0" u="none" strike="noStrike" cap="none">
                <a:solidFill>
                  <a:srgbClr val="53565A"/>
                </a:solidFill>
                <a:latin typeface="Arial"/>
                <a:ea typeface="Arial"/>
                <a:cs typeface="Arial"/>
                <a:sym typeface="Arial"/>
              </a:defRPr>
            </a:lvl3pPr>
            <a:lvl4pPr marL="1828800" marR="0" lvl="3" indent="-323850" algn="l" rtl="0">
              <a:lnSpc>
                <a:spcPct val="90000"/>
              </a:lnSpc>
              <a:spcBef>
                <a:spcPts val="400"/>
              </a:spcBef>
              <a:spcAft>
                <a:spcPts val="0"/>
              </a:spcAft>
              <a:buClr>
                <a:srgbClr val="53565A"/>
              </a:buClr>
              <a:buSzPts val="1500"/>
              <a:buFont typeface="Arial"/>
              <a:buChar char="–"/>
              <a:defRPr sz="1500" b="0" i="0" u="none" strike="noStrike" cap="none">
                <a:solidFill>
                  <a:srgbClr val="53565A"/>
                </a:solidFill>
                <a:latin typeface="Arial"/>
                <a:ea typeface="Arial"/>
                <a:cs typeface="Arial"/>
                <a:sym typeface="Arial"/>
              </a:defRPr>
            </a:lvl4pPr>
            <a:lvl5pPr marL="2286000" marR="0" lvl="4" indent="-323850" algn="l" rtl="0">
              <a:lnSpc>
                <a:spcPct val="90000"/>
              </a:lnSpc>
              <a:spcBef>
                <a:spcPts val="400"/>
              </a:spcBef>
              <a:spcAft>
                <a:spcPts val="0"/>
              </a:spcAft>
              <a:buClr>
                <a:srgbClr val="53565A"/>
              </a:buClr>
              <a:buSzPts val="1500"/>
              <a:buFont typeface="Arial"/>
              <a:buChar char="•"/>
              <a:defRPr sz="1500" b="0" i="0" u="none" strike="noStrike" cap="none">
                <a:solidFill>
                  <a:srgbClr val="53565A"/>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Char char="•"/>
              <a:defRPr sz="1400" i="0" u="none" strike="noStrike" cap="none">
                <a:solidFill>
                  <a:schemeClr val="dk1"/>
                </a:solidFill>
              </a:defRPr>
            </a:lvl6pPr>
            <a:lvl7pPr marL="3200400" marR="0" lvl="6" indent="-317500" algn="l" rtl="0">
              <a:lnSpc>
                <a:spcPct val="90000"/>
              </a:lnSpc>
              <a:spcBef>
                <a:spcPts val="400"/>
              </a:spcBef>
              <a:spcAft>
                <a:spcPts val="0"/>
              </a:spcAft>
              <a:buClr>
                <a:schemeClr val="dk1"/>
              </a:buClr>
              <a:buSzPts val="1400"/>
              <a:buChar char="•"/>
              <a:defRPr sz="1400" i="0" u="none" strike="noStrike" cap="none">
                <a:solidFill>
                  <a:schemeClr val="dk1"/>
                </a:solidFill>
              </a:defRPr>
            </a:lvl7pPr>
            <a:lvl8pPr marL="3657600" marR="0" lvl="7" indent="-317500" algn="l" rtl="0">
              <a:lnSpc>
                <a:spcPct val="90000"/>
              </a:lnSpc>
              <a:spcBef>
                <a:spcPts val="400"/>
              </a:spcBef>
              <a:spcAft>
                <a:spcPts val="0"/>
              </a:spcAft>
              <a:buClr>
                <a:schemeClr val="dk1"/>
              </a:buClr>
              <a:buSzPts val="1400"/>
              <a:buChar char="•"/>
              <a:defRPr sz="1400" i="0" u="none" strike="noStrike" cap="none">
                <a:solidFill>
                  <a:schemeClr val="dk1"/>
                </a:solidFill>
              </a:defRPr>
            </a:lvl8pPr>
            <a:lvl9pPr marL="4114800" marR="0" lvl="8" indent="-317500" algn="l" rtl="0">
              <a:lnSpc>
                <a:spcPct val="90000"/>
              </a:lnSpc>
              <a:spcBef>
                <a:spcPts val="400"/>
              </a:spcBef>
              <a:spcAft>
                <a:spcPts val="0"/>
              </a:spcAft>
              <a:buClr>
                <a:schemeClr val="dk1"/>
              </a:buClr>
              <a:buSzPts val="1400"/>
              <a:buChar char="•"/>
              <a:defRPr sz="1400" i="0" u="none" strike="noStrike" cap="none">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766236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Break">
  <p:cSld name="Section Break">
    <p:bg>
      <p:bgPr>
        <a:solidFill>
          <a:srgbClr val="0072CE">
            <a:alpha val="80000"/>
          </a:srgbClr>
        </a:solid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815565" y="1588340"/>
            <a:ext cx="7005900" cy="3160500"/>
          </a:xfrm>
          <a:prstGeom prst="rect">
            <a:avLst/>
          </a:prstGeom>
          <a:noFill/>
          <a:ln>
            <a:noFill/>
          </a:ln>
        </p:spPr>
        <p:txBody>
          <a:bodyPr spcFirstLastPara="1" wrap="square" lIns="68575" tIns="68575" rIns="68575" bIns="68575" anchor="t" anchorCtr="0"/>
          <a:lstStyle>
            <a:lvl1pPr marR="0" lvl="0" algn="l" rtl="0">
              <a:lnSpc>
                <a:spcPct val="150000"/>
              </a:lnSpc>
              <a:spcBef>
                <a:spcPts val="0"/>
              </a:spcBef>
              <a:spcAft>
                <a:spcPts val="0"/>
              </a:spcAft>
              <a:buClr>
                <a:schemeClr val="lt1"/>
              </a:buClr>
              <a:buSzPts val="2300"/>
              <a:buFont typeface="Arial"/>
              <a:buNone/>
              <a:defRPr sz="2300" b="0" i="0" u="none" strike="noStrike" cap="non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 name="Google Shape;28;p6"/>
          <p:cNvSpPr txBox="1">
            <a:spLocks noGrp="1"/>
          </p:cNvSpPr>
          <p:nvPr>
            <p:ph type="sldNum" idx="12"/>
          </p:nvPr>
        </p:nvSpPr>
        <p:spPr>
          <a:xfrm>
            <a:off x="8193186" y="4951476"/>
            <a:ext cx="322200" cy="14580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00">
                <a:solidFill>
                  <a:schemeClr val="lt1"/>
                </a:solidFill>
                <a:latin typeface="Arial"/>
                <a:ea typeface="Arial"/>
                <a:cs typeface="Arial"/>
                <a:sym typeface="Arial"/>
              </a:defRPr>
            </a:lvl1pPr>
            <a:lvl2pPr marL="0" marR="0" lvl="1" indent="0" algn="r" rtl="0">
              <a:spcBef>
                <a:spcPts val="0"/>
              </a:spcBef>
              <a:buNone/>
              <a:defRPr sz="900">
                <a:solidFill>
                  <a:schemeClr val="lt1"/>
                </a:solidFill>
                <a:latin typeface="Arial"/>
                <a:ea typeface="Arial"/>
                <a:cs typeface="Arial"/>
                <a:sym typeface="Arial"/>
              </a:defRPr>
            </a:lvl2pPr>
            <a:lvl3pPr marL="0" marR="0" lvl="2" indent="0" algn="r" rtl="0">
              <a:spcBef>
                <a:spcPts val="0"/>
              </a:spcBef>
              <a:buNone/>
              <a:defRPr sz="900">
                <a:solidFill>
                  <a:schemeClr val="lt1"/>
                </a:solidFill>
                <a:latin typeface="Arial"/>
                <a:ea typeface="Arial"/>
                <a:cs typeface="Arial"/>
                <a:sym typeface="Arial"/>
              </a:defRPr>
            </a:lvl3pPr>
            <a:lvl4pPr marL="0" marR="0" lvl="3" indent="0" algn="r" rtl="0">
              <a:spcBef>
                <a:spcPts val="0"/>
              </a:spcBef>
              <a:buNone/>
              <a:defRPr sz="900">
                <a:solidFill>
                  <a:schemeClr val="lt1"/>
                </a:solidFill>
                <a:latin typeface="Arial"/>
                <a:ea typeface="Arial"/>
                <a:cs typeface="Arial"/>
                <a:sym typeface="Arial"/>
              </a:defRPr>
            </a:lvl4pPr>
            <a:lvl5pPr marL="0" marR="0" lvl="4" indent="0" algn="r" rtl="0">
              <a:spcBef>
                <a:spcPts val="0"/>
              </a:spcBef>
              <a:buNone/>
              <a:defRPr sz="900">
                <a:solidFill>
                  <a:schemeClr val="lt1"/>
                </a:solidFill>
                <a:latin typeface="Arial"/>
                <a:ea typeface="Arial"/>
                <a:cs typeface="Arial"/>
                <a:sym typeface="Arial"/>
              </a:defRPr>
            </a:lvl5pPr>
            <a:lvl6pPr marL="0" marR="0" lvl="5" indent="0" algn="r" rtl="0">
              <a:spcBef>
                <a:spcPts val="0"/>
              </a:spcBef>
              <a:buNone/>
              <a:defRPr sz="900">
                <a:solidFill>
                  <a:schemeClr val="lt1"/>
                </a:solidFill>
                <a:latin typeface="Arial"/>
                <a:ea typeface="Arial"/>
                <a:cs typeface="Arial"/>
                <a:sym typeface="Arial"/>
              </a:defRPr>
            </a:lvl6pPr>
            <a:lvl7pPr marL="0" marR="0" lvl="6" indent="0" algn="r" rtl="0">
              <a:spcBef>
                <a:spcPts val="0"/>
              </a:spcBef>
              <a:buNone/>
              <a:defRPr sz="900">
                <a:solidFill>
                  <a:schemeClr val="lt1"/>
                </a:solidFill>
                <a:latin typeface="Arial"/>
                <a:ea typeface="Arial"/>
                <a:cs typeface="Arial"/>
                <a:sym typeface="Arial"/>
              </a:defRPr>
            </a:lvl7pPr>
            <a:lvl8pPr marL="0" marR="0" lvl="7" indent="0" algn="r" rtl="0">
              <a:spcBef>
                <a:spcPts val="0"/>
              </a:spcBef>
              <a:buNone/>
              <a:defRPr sz="900">
                <a:solidFill>
                  <a:schemeClr val="lt1"/>
                </a:solidFill>
                <a:latin typeface="Arial"/>
                <a:ea typeface="Arial"/>
                <a:cs typeface="Arial"/>
                <a:sym typeface="Arial"/>
              </a:defRPr>
            </a:lvl8pPr>
            <a:lvl9pPr marL="0" marR="0" lvl="8" indent="0" algn="r" rtl="0">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75303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8">
            <a:alphaModFix/>
          </a:blip>
          <a:srcRect/>
          <a:stretch/>
        </p:blipFill>
        <p:spPr>
          <a:xfrm>
            <a:off x="0" y="4903470"/>
            <a:ext cx="9141714" cy="240030"/>
          </a:xfrm>
          <a:prstGeom prst="rect">
            <a:avLst/>
          </a:prstGeom>
          <a:noFill/>
          <a:ln>
            <a:noFill/>
          </a:ln>
        </p:spPr>
      </p:pic>
      <p:sp>
        <p:nvSpPr>
          <p:cNvPr id="7" name="Google Shape;7;p1"/>
          <p:cNvSpPr txBox="1">
            <a:spLocks noGrp="1"/>
          </p:cNvSpPr>
          <p:nvPr>
            <p:ph type="title"/>
          </p:nvPr>
        </p:nvSpPr>
        <p:spPr>
          <a:xfrm>
            <a:off x="631658" y="219456"/>
            <a:ext cx="7883692" cy="822100"/>
          </a:xfrm>
          <a:prstGeom prst="rect">
            <a:avLst/>
          </a:prstGeom>
          <a:noFill/>
          <a:ln>
            <a:noFill/>
          </a:ln>
        </p:spPr>
        <p:txBody>
          <a:bodyPr spcFirstLastPara="1" wrap="square" lIns="68575" tIns="68575" rIns="68575" bIns="68575" anchor="t" anchorCtr="0"/>
          <a:lstStyle>
            <a:lvl1pPr marR="0" lvl="0" algn="l" rtl="0">
              <a:lnSpc>
                <a:spcPct val="90000"/>
              </a:lnSpc>
              <a:spcBef>
                <a:spcPts val="0"/>
              </a:spcBef>
              <a:spcAft>
                <a:spcPts val="0"/>
              </a:spcAft>
              <a:buClr>
                <a:srgbClr val="003C71"/>
              </a:buClr>
              <a:buSzPts val="2600"/>
              <a:buFont typeface="Arial"/>
              <a:buNone/>
              <a:defRPr sz="2600" b="1" i="0" u="none" strike="noStrike" cap="none">
                <a:solidFill>
                  <a:srgbClr val="003C7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 name="Google Shape;8;p1"/>
          <p:cNvSpPr txBox="1">
            <a:spLocks noGrp="1"/>
          </p:cNvSpPr>
          <p:nvPr>
            <p:ph type="sldNum" idx="12"/>
          </p:nvPr>
        </p:nvSpPr>
        <p:spPr>
          <a:xfrm>
            <a:off x="8193186" y="4951476"/>
            <a:ext cx="322164" cy="145656"/>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9" r:id="rId5"/>
    <p:sldLayoutId id="2147483660"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www.youtube.com/watch?v=wz9iPUH36Ec" TargetMode="External"/><Relationship Id="rId4" Type="http://schemas.openxmlformats.org/officeDocument/2006/relationships/hyperlink" Target="https://github.com/helm/charts/tree/master/stabl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tiff"/><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hyperlink" Target="https://github.com/dotnet-architecture/eShopOnContainers" TargetMode="Externa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hyperlink" Target="http://www.mikefal.net/" TargetMode="External"/><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hyperlink" Target="http://www.qcloud.com/en/product/mongodb.html" TargetMode="External"/><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hyperlink" Target="https://johnpapa.net/angular-cosmosdb-4/"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www.qcloud.com/en/product/mongodb.html" TargetMode="External"/><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otnet-architecture/eShopOnContainers/blob/dev/docs/NET-Microservices-Architecture-for-Containerized-NET-Applications-(Microsoft-eBook).pdf"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github.com/dotnet-architecture/eShopOnContainers/blob/dev/docs/Containerized%20Docker%20Application%20Lifecycle%20with%20Microsoft%20Platform%20and%20Tools%20(eBook).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2"/>
          <p:cNvSpPr txBox="1">
            <a:spLocks noGrp="1"/>
          </p:cNvSpPr>
          <p:nvPr>
            <p:ph type="title" idx="4294967295"/>
          </p:nvPr>
        </p:nvSpPr>
        <p:spPr>
          <a:xfrm>
            <a:off x="1146450" y="2835125"/>
            <a:ext cx="6739200" cy="1786500"/>
          </a:xfrm>
          <a:prstGeom prst="rect">
            <a:avLst/>
          </a:prstGeom>
          <a:noFill/>
          <a:ln>
            <a:noFill/>
          </a:ln>
          <a:effectLst>
            <a:outerShdw blurRad="114300" dist="9525" algn="bl" rotWithShape="0">
              <a:srgbClr val="434343">
                <a:alpha val="64999"/>
              </a:srgbClr>
            </a:outerShdw>
          </a:effectLst>
        </p:spPr>
        <p:txBody>
          <a:bodyPr spcFirstLastPara="1" wrap="square" lIns="0" tIns="0" rIns="0" bIns="0" anchor="t" anchorCtr="0">
            <a:noAutofit/>
          </a:bodyPr>
          <a:lstStyle/>
          <a:p>
            <a:pPr marL="0" marR="0" lvl="0" indent="0" algn="l" rtl="0">
              <a:lnSpc>
                <a:spcPct val="150000"/>
              </a:lnSpc>
              <a:spcBef>
                <a:spcPts val="0"/>
              </a:spcBef>
              <a:spcAft>
                <a:spcPts val="0"/>
              </a:spcAft>
              <a:buClr>
                <a:schemeClr val="dk1"/>
              </a:buClr>
              <a:buSzPts val="1400"/>
              <a:buFont typeface="Arial"/>
              <a:buNone/>
            </a:pPr>
            <a:r>
              <a:rPr lang="en-US" sz="2400" b="0" i="0" u="none" strike="noStrike" cap="none">
                <a:solidFill>
                  <a:srgbClr val="F3F3F3"/>
                </a:solidFill>
                <a:latin typeface="Roboto Condensed"/>
                <a:ea typeface="Roboto Condensed"/>
                <a:cs typeface="Roboto Condensed"/>
                <a:sym typeface="Roboto Condensed"/>
              </a:rPr>
              <a:t>Globally Scalable Resilient Application using Azure</a:t>
            </a:r>
            <a:br>
              <a:rPr lang="en" sz="1800" b="0" i="0" u="none" strike="noStrike" cap="none">
                <a:solidFill>
                  <a:srgbClr val="F3F3F3"/>
                </a:solidFill>
                <a:latin typeface="Roboto Condensed"/>
                <a:ea typeface="Roboto Condensed"/>
                <a:cs typeface="Roboto Condensed"/>
                <a:sym typeface="Roboto Condensed"/>
              </a:rPr>
            </a:br>
            <a:r>
              <a:rPr lang="en-US" sz="1800" b="0" i="0" u="none" strike="noStrike" cap="none">
                <a:solidFill>
                  <a:srgbClr val="9FDDF8"/>
                </a:solidFill>
                <a:latin typeface="Roboto Condensed"/>
                <a:ea typeface="Roboto Condensed"/>
                <a:cs typeface="Roboto Condensed"/>
                <a:sym typeface="Roboto Condensed"/>
              </a:rPr>
              <a:t>Gagan Singh</a:t>
            </a:r>
            <a:br>
              <a:rPr lang="en-US" sz="1800" b="0" i="0" u="none" strike="noStrike" cap="none">
                <a:solidFill>
                  <a:srgbClr val="9FDDF8"/>
                </a:solidFill>
                <a:latin typeface="Roboto Condensed"/>
                <a:ea typeface="Roboto Condensed"/>
                <a:cs typeface="Roboto Condensed"/>
                <a:sym typeface="Roboto Condensed"/>
              </a:rPr>
            </a:br>
            <a:r>
              <a:rPr lang="en-US" sz="1800" b="0" i="0" u="none" strike="noStrike" cap="none">
                <a:solidFill>
                  <a:srgbClr val="9FDDF8"/>
                </a:solidFill>
                <a:latin typeface="Roboto Condensed"/>
                <a:ea typeface="Roboto Condensed"/>
                <a:cs typeface="Roboto Condensed"/>
                <a:sym typeface="Roboto Condensed"/>
              </a:rPr>
              <a:t>Pankaj Satyaketu</a:t>
            </a:r>
            <a:endParaRPr sz="1800" b="0">
              <a:solidFill>
                <a:srgbClr val="9FDDF8"/>
              </a:solidFill>
              <a:latin typeface="Roboto Condensed"/>
              <a:ea typeface="Roboto Condensed"/>
              <a:cs typeface="Roboto Condensed"/>
              <a:sym typeface="Roboto Condensed"/>
            </a:endParaRPr>
          </a:p>
        </p:txBody>
      </p:sp>
      <p:pic>
        <p:nvPicPr>
          <p:cNvPr id="1026" name="Picture 2" descr="See the source image">
            <a:extLst>
              <a:ext uri="{FF2B5EF4-FFF2-40B4-BE49-F238E27FC236}">
                <a16:creationId xmlns:a16="http://schemas.microsoft.com/office/drawing/2014/main" id="{78324D52-C372-442A-9536-443157007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503" y="4592365"/>
            <a:ext cx="1855434" cy="40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870755" y="125652"/>
            <a:ext cx="7830600" cy="359923"/>
          </a:xfrm>
          <a:prstGeom prst="rect">
            <a:avLst/>
          </a:prstGeom>
          <a:noFill/>
          <a:ln>
            <a:noFill/>
          </a:ln>
        </p:spPr>
        <p:txBody>
          <a:bodyPr spcFirstLastPara="1" wrap="square" lIns="0" tIns="0" rIns="0" bIns="0" anchor="t" anchorCtr="0">
            <a:noAutofit/>
          </a:bodyPr>
          <a:lstStyle/>
          <a:p>
            <a:r>
              <a:rPr lang="en-US"/>
              <a:t>Container Orchestrators</a:t>
            </a:r>
            <a:endParaRPr sz="1100"/>
          </a:p>
        </p:txBody>
      </p:sp>
      <p:sp>
        <p:nvSpPr>
          <p:cNvPr id="91" name="Google Shape;91;p15"/>
          <p:cNvSpPr txBox="1">
            <a:spLocks noGrp="1"/>
          </p:cNvSpPr>
          <p:nvPr>
            <p:ph type="sldNum" idx="12"/>
          </p:nvPr>
        </p:nvSpPr>
        <p:spPr>
          <a:xfrm>
            <a:off x="8193186" y="4951476"/>
            <a:ext cx="322200" cy="145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C8F83F8B-830F-41BB-A43D-1DE51694B7AC}"/>
              </a:ext>
            </a:extLst>
          </p:cNvPr>
          <p:cNvPicPr>
            <a:picLocks noChangeAspect="1"/>
          </p:cNvPicPr>
          <p:nvPr/>
        </p:nvPicPr>
        <p:blipFill>
          <a:blip r:embed="rId3"/>
          <a:stretch>
            <a:fillRect/>
          </a:stretch>
        </p:blipFill>
        <p:spPr>
          <a:xfrm>
            <a:off x="684786" y="741520"/>
            <a:ext cx="7672212" cy="3815370"/>
          </a:xfrm>
          <a:prstGeom prst="rect">
            <a:avLst/>
          </a:prstGeom>
        </p:spPr>
      </p:pic>
    </p:spTree>
    <p:extLst>
      <p:ext uri="{BB962C8B-B14F-4D97-AF65-F5344CB8AC3E}">
        <p14:creationId xmlns:p14="http://schemas.microsoft.com/office/powerpoint/2010/main" val="980158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684685" y="219456"/>
            <a:ext cx="7830600" cy="358445"/>
          </a:xfrm>
          <a:prstGeom prst="rect">
            <a:avLst/>
          </a:prstGeom>
          <a:noFill/>
          <a:ln>
            <a:noFill/>
          </a:ln>
        </p:spPr>
        <p:txBody>
          <a:bodyPr spcFirstLastPara="1" wrap="square" lIns="0" tIns="0" rIns="0" bIns="0" anchor="t" anchorCtr="0">
            <a:noAutofit/>
          </a:bodyPr>
          <a:lstStyle/>
          <a:p>
            <a:r>
              <a:rPr lang="en-US"/>
              <a:t>Kubernetes and Helm</a:t>
            </a:r>
            <a:br>
              <a:rPr lang="en-US" sz="1100"/>
            </a:br>
            <a:endParaRPr sz="1100"/>
          </a:p>
        </p:txBody>
      </p:sp>
      <p:sp>
        <p:nvSpPr>
          <p:cNvPr id="91" name="Google Shape;91;p15"/>
          <p:cNvSpPr txBox="1">
            <a:spLocks noGrp="1"/>
          </p:cNvSpPr>
          <p:nvPr>
            <p:ph type="sldNum" idx="12"/>
          </p:nvPr>
        </p:nvSpPr>
        <p:spPr>
          <a:xfrm>
            <a:off x="8193186" y="4951476"/>
            <a:ext cx="322200" cy="145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92" name="Google Shape;92;p15"/>
          <p:cNvSpPr txBox="1">
            <a:spLocks noGrp="1"/>
          </p:cNvSpPr>
          <p:nvPr>
            <p:ph type="body" idx="1"/>
          </p:nvPr>
        </p:nvSpPr>
        <p:spPr>
          <a:xfrm>
            <a:off x="363636" y="630456"/>
            <a:ext cx="7829550" cy="3765979"/>
          </a:xfrm>
          <a:prstGeom prst="rect">
            <a:avLst/>
          </a:prstGeom>
          <a:noFill/>
          <a:ln>
            <a:noFill/>
          </a:ln>
        </p:spPr>
        <p:txBody>
          <a:bodyPr spcFirstLastPara="1" wrap="square" lIns="0" tIns="0" rIns="0" bIns="0" anchor="t" anchorCtr="0">
            <a:noAutofit/>
          </a:bodyPr>
          <a:lstStyle/>
          <a:p>
            <a:pPr marL="0" indent="0">
              <a:lnSpc>
                <a:spcPct val="100000"/>
              </a:lnSpc>
              <a:buNone/>
            </a:pPr>
            <a:endParaRPr lang="en-US" sz="1400" i="0" u="none" strike="noStrike" cap="none">
              <a:solidFill>
                <a:srgbClr val="003C71"/>
              </a:solidFill>
              <a:latin typeface="Arial"/>
              <a:ea typeface="Arial"/>
              <a:cs typeface="Arial"/>
              <a:sym typeface="Arial"/>
            </a:endParaRPr>
          </a:p>
          <a:p>
            <a:pPr marL="209550" marR="0" lvl="1" indent="0" algn="l" rtl="0">
              <a:lnSpc>
                <a:spcPct val="90000"/>
              </a:lnSpc>
              <a:spcBef>
                <a:spcPts val="800"/>
              </a:spcBef>
              <a:spcAft>
                <a:spcPts val="0"/>
              </a:spcAft>
              <a:buClr>
                <a:srgbClr val="53565A"/>
              </a:buClr>
              <a:buSzPts val="1900"/>
              <a:buNone/>
            </a:pPr>
            <a:r>
              <a:rPr lang="en-US" sz="1100"/>
              <a:t> </a:t>
            </a:r>
          </a:p>
        </p:txBody>
      </p:sp>
      <p:pic>
        <p:nvPicPr>
          <p:cNvPr id="3" name="Picture 2" descr="A screenshot of a cell phone&#10;&#10;Description automatically generated">
            <a:extLst>
              <a:ext uri="{FF2B5EF4-FFF2-40B4-BE49-F238E27FC236}">
                <a16:creationId xmlns:a16="http://schemas.microsoft.com/office/drawing/2014/main" id="{D90F7C49-2BDF-4A93-8642-2E3960AFE91B}"/>
              </a:ext>
            </a:extLst>
          </p:cNvPr>
          <p:cNvPicPr>
            <a:picLocks noChangeAspect="1"/>
          </p:cNvPicPr>
          <p:nvPr/>
        </p:nvPicPr>
        <p:blipFill>
          <a:blip r:embed="rId3"/>
          <a:stretch>
            <a:fillRect/>
          </a:stretch>
        </p:blipFill>
        <p:spPr>
          <a:xfrm>
            <a:off x="2984810" y="708155"/>
            <a:ext cx="2496727" cy="949409"/>
          </a:xfrm>
          <a:prstGeom prst="rect">
            <a:avLst/>
          </a:prstGeom>
        </p:spPr>
      </p:pic>
      <p:sp>
        <p:nvSpPr>
          <p:cNvPr id="8" name="Text Placeholder 5">
            <a:extLst>
              <a:ext uri="{FF2B5EF4-FFF2-40B4-BE49-F238E27FC236}">
                <a16:creationId xmlns:a16="http://schemas.microsoft.com/office/drawing/2014/main" id="{868AF02B-6980-4F77-B3B2-78003CF8711A}"/>
              </a:ext>
            </a:extLst>
          </p:cNvPr>
          <p:cNvSpPr txBox="1">
            <a:spLocks/>
          </p:cNvSpPr>
          <p:nvPr/>
        </p:nvSpPr>
        <p:spPr>
          <a:xfrm>
            <a:off x="118973" y="1920140"/>
            <a:ext cx="8558099" cy="31955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gradFill>
                  <a:gsLst>
                    <a:gs pos="0">
                      <a:srgbClr val="1A1A1A"/>
                    </a:gs>
                    <a:gs pos="100000">
                      <a:srgbClr val="1A1A1A"/>
                    </a:gs>
                  </a:gsLst>
                  <a:lin ang="5400000" scaled="0"/>
                </a:gradFill>
                <a:latin typeface="+mj-lt"/>
                <a:cs typeface="Segoe UI" panose="020B0502040204020203" pitchFamily="34" charset="0"/>
              </a:rPr>
              <a:t>Helm is THE package manager for Kubernetes:</a:t>
            </a:r>
            <a:endParaRPr lang="en-US" sz="1400" b="1">
              <a:latin typeface="+mj-lt"/>
              <a:cs typeface="Segoe UI" panose="020B0502040204020203" pitchFamily="34" charset="0"/>
            </a:endParaRPr>
          </a:p>
          <a:p>
            <a:pPr marL="0" indent="0">
              <a:buNone/>
            </a:pPr>
            <a:r>
              <a:rPr lang="en-US" sz="1400">
                <a:gradFill>
                  <a:gsLst>
                    <a:gs pos="0">
                      <a:srgbClr val="1A1A1A"/>
                    </a:gs>
                    <a:gs pos="100000">
                      <a:srgbClr val="1A1A1A"/>
                    </a:gs>
                  </a:gsLst>
                  <a:lin ang="5400000" scaled="0"/>
                </a:gradFill>
                <a:latin typeface="+mj-lt"/>
                <a:cs typeface="Segoe UI Light" panose="020B0502040204020203" pitchFamily="34" charset="0"/>
              </a:rPr>
              <a:t>…Kubernetes deployments with just Kubectl.exe and .</a:t>
            </a:r>
            <a:r>
              <a:rPr lang="en-US" sz="1400" err="1">
                <a:gradFill>
                  <a:gsLst>
                    <a:gs pos="0">
                      <a:srgbClr val="1A1A1A"/>
                    </a:gs>
                    <a:gs pos="100000">
                      <a:srgbClr val="1A1A1A"/>
                    </a:gs>
                  </a:gsLst>
                  <a:lin ang="5400000" scaled="0"/>
                </a:gradFill>
                <a:latin typeface="+mj-lt"/>
                <a:cs typeface="Segoe UI Light" panose="020B0502040204020203" pitchFamily="34" charset="0"/>
              </a:rPr>
              <a:t>yml</a:t>
            </a:r>
            <a:r>
              <a:rPr lang="en-US" sz="1400">
                <a:gradFill>
                  <a:gsLst>
                    <a:gs pos="0">
                      <a:srgbClr val="1A1A1A"/>
                    </a:gs>
                    <a:gs pos="100000">
                      <a:srgbClr val="1A1A1A"/>
                    </a:gs>
                  </a:gsLst>
                  <a:lin ang="5400000" scaled="0"/>
                </a:gradFill>
                <a:latin typeface="+mj-lt"/>
                <a:cs typeface="Segoe UI Light" panose="020B0502040204020203" pitchFamily="34" charset="0"/>
              </a:rPr>
              <a:t> files are not standard but custom &amp; complex…</a:t>
            </a:r>
          </a:p>
          <a:p>
            <a:pPr marL="0" indent="0">
              <a:buNone/>
            </a:pPr>
            <a:r>
              <a:rPr lang="en-US" sz="1400">
                <a:latin typeface="+mj-lt"/>
              </a:rPr>
              <a:t>Helm improves:</a:t>
            </a:r>
            <a:endParaRPr lang="en-US" sz="1400">
              <a:gradFill>
                <a:gsLst>
                  <a:gs pos="0">
                    <a:srgbClr val="1A1A1A"/>
                  </a:gs>
                  <a:gs pos="100000">
                    <a:srgbClr val="1A1A1A"/>
                  </a:gs>
                </a:gsLst>
                <a:lin ang="5400000" scaled="0"/>
              </a:gradFill>
              <a:latin typeface="+mj-lt"/>
              <a:cs typeface="Segoe UI Light" panose="020B0502040204020203" pitchFamily="34" charset="0"/>
            </a:endParaRPr>
          </a:p>
          <a:p>
            <a:pPr marL="342900" indent="-342900" defTabSz="914367">
              <a:buSzTx/>
              <a:buFont typeface="Arial" panose="020B0604020202020204" pitchFamily="34" charset="0"/>
              <a:buChar char="•"/>
              <a:defRPr/>
            </a:pPr>
            <a:r>
              <a:rPr lang="en-US" sz="1400">
                <a:gradFill>
                  <a:gsLst>
                    <a:gs pos="0">
                      <a:srgbClr val="1A1A1A"/>
                    </a:gs>
                    <a:gs pos="100000">
                      <a:srgbClr val="1A1A1A"/>
                    </a:gs>
                  </a:gsLst>
                  <a:lin ang="5400000" scaled="0"/>
                </a:gradFill>
                <a:latin typeface="+mj-lt"/>
                <a:cs typeface="Segoe UI Light" panose="020B0502040204020203" pitchFamily="34" charset="0"/>
              </a:rPr>
              <a:t>Makes application deployment easy, </a:t>
            </a:r>
            <a:r>
              <a:rPr lang="en-US" sz="1400" u="sng">
                <a:gradFill>
                  <a:gsLst>
                    <a:gs pos="0">
                      <a:srgbClr val="1A1A1A"/>
                    </a:gs>
                    <a:gs pos="100000">
                      <a:srgbClr val="1A1A1A"/>
                    </a:gs>
                  </a:gsLst>
                  <a:lin ang="5400000" scaled="0"/>
                </a:gradFill>
                <a:latin typeface="+mj-lt"/>
                <a:cs typeface="Segoe UI Light" panose="020B0502040204020203" pitchFamily="34" charset="0"/>
              </a:rPr>
              <a:t>standard and reusable</a:t>
            </a:r>
          </a:p>
          <a:p>
            <a:pPr marL="342900" indent="-342900" defTabSz="914367">
              <a:buSzTx/>
              <a:buFont typeface="Arial" panose="020B0604020202020204" pitchFamily="34" charset="0"/>
              <a:buChar char="•"/>
              <a:defRPr/>
            </a:pPr>
            <a:r>
              <a:rPr lang="en-US" sz="1400">
                <a:gradFill>
                  <a:gsLst>
                    <a:gs pos="0">
                      <a:srgbClr val="1A1A1A"/>
                    </a:gs>
                    <a:gs pos="100000">
                      <a:srgbClr val="1A1A1A"/>
                    </a:gs>
                  </a:gsLst>
                  <a:lin ang="5400000" scaled="0"/>
                </a:gradFill>
                <a:latin typeface="+mj-lt"/>
                <a:cs typeface="Segoe UI Light" panose="020B0502040204020203" pitchFamily="34" charset="0"/>
              </a:rPr>
              <a:t>Easy application </a:t>
            </a:r>
            <a:r>
              <a:rPr lang="en-US" sz="1400" i="1">
                <a:gradFill>
                  <a:gsLst>
                    <a:gs pos="0">
                      <a:srgbClr val="1A1A1A"/>
                    </a:gs>
                    <a:gs pos="100000">
                      <a:srgbClr val="1A1A1A"/>
                    </a:gs>
                  </a:gsLst>
                  <a:lin ang="5400000" scaled="0"/>
                </a:gradFill>
                <a:latin typeface="+mj-lt"/>
                <a:cs typeface="Segoe UI Light" panose="020B0502040204020203" pitchFamily="34" charset="0"/>
              </a:rPr>
              <a:t>install, update, rollback &amp; removal</a:t>
            </a:r>
            <a:r>
              <a:rPr lang="en-US" sz="1400">
                <a:gradFill>
                  <a:gsLst>
                    <a:gs pos="0">
                      <a:srgbClr val="1A1A1A"/>
                    </a:gs>
                    <a:gs pos="100000">
                      <a:srgbClr val="1A1A1A"/>
                    </a:gs>
                  </a:gsLst>
                  <a:lin ang="5400000" scaled="0"/>
                </a:gradFill>
                <a:latin typeface="+mj-lt"/>
                <a:cs typeface="Segoe UI Light" panose="020B0502040204020203" pitchFamily="34" charset="0"/>
              </a:rPr>
              <a:t>. Packages are declaratively defined in </a:t>
            </a:r>
            <a:r>
              <a:rPr lang="en-US" sz="1400" i="1">
                <a:gradFill>
                  <a:gsLst>
                    <a:gs pos="0">
                      <a:srgbClr val="1A1A1A"/>
                    </a:gs>
                    <a:gs pos="100000">
                      <a:srgbClr val="1A1A1A"/>
                    </a:gs>
                  </a:gsLst>
                  <a:lin ang="5400000" scaled="0"/>
                </a:gradFill>
                <a:latin typeface="+mj-lt"/>
                <a:cs typeface="Segoe UI Light" panose="020B0502040204020203" pitchFamily="34" charset="0"/>
              </a:rPr>
              <a:t>Helm Charts</a:t>
            </a:r>
          </a:p>
          <a:p>
            <a:pPr marL="342900" indent="-342900" defTabSz="914367">
              <a:buSzTx/>
              <a:buFont typeface="Arial" panose="020B0604020202020204" pitchFamily="34" charset="0"/>
              <a:buChar char="•"/>
              <a:defRPr/>
            </a:pPr>
            <a:r>
              <a:rPr lang="en-US" sz="1400">
                <a:gradFill>
                  <a:gsLst>
                    <a:gs pos="0">
                      <a:srgbClr val="1A1A1A"/>
                    </a:gs>
                    <a:gs pos="100000">
                      <a:srgbClr val="1A1A1A"/>
                    </a:gs>
                  </a:gsLst>
                  <a:lin ang="5400000" scaled="0"/>
                </a:gradFill>
                <a:latin typeface="+mj-lt"/>
                <a:cs typeface="Segoe UI Light" panose="020B0502040204020203" pitchFamily="34" charset="0"/>
              </a:rPr>
              <a:t>Charts can be </a:t>
            </a:r>
            <a:r>
              <a:rPr lang="en-US" sz="1400" i="1">
                <a:gradFill>
                  <a:gsLst>
                    <a:gs pos="0">
                      <a:srgbClr val="1A1A1A"/>
                    </a:gs>
                    <a:gs pos="100000">
                      <a:srgbClr val="1A1A1A"/>
                    </a:gs>
                  </a:gsLst>
                  <a:lin ang="5400000" scaled="0"/>
                </a:gradFill>
                <a:latin typeface="+mj-lt"/>
                <a:cs typeface="Segoe UI Light" panose="020B0502040204020203" pitchFamily="34" charset="0"/>
              </a:rPr>
              <a:t>shared</a:t>
            </a:r>
            <a:r>
              <a:rPr lang="en-US" sz="1400">
                <a:gradFill>
                  <a:gsLst>
                    <a:gs pos="0">
                      <a:srgbClr val="1A1A1A"/>
                    </a:gs>
                    <a:gs pos="100000">
                      <a:srgbClr val="1A1A1A"/>
                    </a:gs>
                  </a:gsLst>
                  <a:lin ang="5400000" scaled="0"/>
                </a:gradFill>
                <a:latin typeface="+mj-lt"/>
                <a:cs typeface="Segoe UI Light" panose="020B0502040204020203" pitchFamily="34" charset="0"/>
              </a:rPr>
              <a:t> and publicly published (</a:t>
            </a:r>
            <a:r>
              <a:rPr lang="en-US" sz="1400">
                <a:gradFill>
                  <a:gsLst>
                    <a:gs pos="0">
                      <a:srgbClr val="1A1A1A"/>
                    </a:gs>
                    <a:gs pos="100000">
                      <a:srgbClr val="1A1A1A"/>
                    </a:gs>
                  </a:gsLst>
                  <a:lin ang="5400000" scaled="0"/>
                </a:gradFill>
                <a:latin typeface="+mj-lt"/>
                <a:cs typeface="Segoe UI Light" panose="020B0502040204020203" pitchFamily="34" charset="0"/>
                <a:hlinkClick r:id="rId4"/>
              </a:rPr>
              <a:t>https://github.com/helm/charts/tree/master/stable</a:t>
            </a:r>
            <a:r>
              <a:rPr lang="en-US" sz="1400">
                <a:gradFill>
                  <a:gsLst>
                    <a:gs pos="0">
                      <a:srgbClr val="1A1A1A"/>
                    </a:gs>
                    <a:gs pos="100000">
                      <a:srgbClr val="1A1A1A"/>
                    </a:gs>
                  </a:gsLst>
                  <a:lin ang="5400000" scaled="0"/>
                </a:gradFill>
                <a:latin typeface="+mj-lt"/>
                <a:cs typeface="Segoe UI Light" panose="020B0502040204020203" pitchFamily="34" charset="0"/>
              </a:rPr>
              <a:t>)</a:t>
            </a:r>
          </a:p>
          <a:p>
            <a:pPr marL="342900" indent="-342900" defTabSz="914367">
              <a:buSzTx/>
              <a:buFont typeface="Arial" panose="020B0604020202020204" pitchFamily="34" charset="0"/>
              <a:buChar char="•"/>
              <a:defRPr/>
            </a:pPr>
            <a:r>
              <a:rPr lang="en-US" sz="1400">
                <a:gradFill>
                  <a:gsLst>
                    <a:gs pos="0">
                      <a:srgbClr val="1A1A1A"/>
                    </a:gs>
                    <a:gs pos="100000">
                      <a:srgbClr val="1A1A1A"/>
                    </a:gs>
                  </a:gsLst>
                  <a:lin ang="5400000" scaled="0"/>
                </a:gradFill>
                <a:latin typeface="+mj-lt"/>
                <a:cs typeface="Segoe UI Light" panose="020B0502040204020203" pitchFamily="34" charset="0"/>
              </a:rPr>
              <a:t>Designed with </a:t>
            </a:r>
            <a:r>
              <a:rPr lang="en-US" sz="1400" i="1">
                <a:gradFill>
                  <a:gsLst>
                    <a:gs pos="0">
                      <a:srgbClr val="1A1A1A"/>
                    </a:gs>
                    <a:gs pos="100000">
                      <a:srgbClr val="1A1A1A"/>
                    </a:gs>
                  </a:gsLst>
                  <a:lin ang="5400000" scaled="0"/>
                </a:gradFill>
                <a:latin typeface="+mj-lt"/>
                <a:cs typeface="Segoe UI Light" panose="020B0502040204020203" pitchFamily="34" charset="0"/>
              </a:rPr>
              <a:t>versioning </a:t>
            </a:r>
            <a:r>
              <a:rPr lang="en-US" sz="1400">
                <a:gradFill>
                  <a:gsLst>
                    <a:gs pos="0">
                      <a:srgbClr val="1A1A1A"/>
                    </a:gs>
                    <a:gs pos="100000">
                      <a:srgbClr val="1A1A1A"/>
                    </a:gs>
                  </a:gsLst>
                  <a:lin ang="5400000" scaled="0"/>
                </a:gradFill>
                <a:latin typeface="+mj-lt"/>
                <a:cs typeface="Segoe UI Light" panose="020B0502040204020203" pitchFamily="34" charset="0"/>
              </a:rPr>
              <a:t>of packages in mind</a:t>
            </a:r>
          </a:p>
          <a:p>
            <a:pPr marL="342900" indent="-342900" defTabSz="914367">
              <a:buSzTx/>
              <a:buFont typeface="Arial" panose="020B0604020202020204" pitchFamily="34" charset="0"/>
              <a:buChar char="•"/>
              <a:defRPr/>
            </a:pPr>
            <a:r>
              <a:rPr lang="en-US" sz="1400">
                <a:gradFill>
                  <a:gsLst>
                    <a:gs pos="0">
                      <a:srgbClr val="1A1A1A"/>
                    </a:gs>
                    <a:gs pos="100000">
                      <a:srgbClr val="1A1A1A"/>
                    </a:gs>
                  </a:gsLst>
                  <a:lin ang="5400000" scaled="0"/>
                </a:gradFill>
                <a:latin typeface="+mj-lt"/>
                <a:cs typeface="Segoe UI Light" panose="020B0502040204020203" pitchFamily="34" charset="0"/>
              </a:rPr>
              <a:t>You need Helm if you want to use </a:t>
            </a:r>
            <a:r>
              <a:rPr lang="en-US" sz="1400" i="1">
                <a:gradFill>
                  <a:gsLst>
                    <a:gs pos="0">
                      <a:srgbClr val="1A1A1A"/>
                    </a:gs>
                    <a:gs pos="100000">
                      <a:srgbClr val="1A1A1A"/>
                    </a:gs>
                  </a:gsLst>
                  <a:lin ang="5400000" scaled="0"/>
                </a:gradFill>
                <a:latin typeface="+mj-lt"/>
                <a:cs typeface="Segoe UI Light" panose="020B0502040204020203" pitchFamily="34" charset="0"/>
              </a:rPr>
              <a:t>Azure DevSpaces</a:t>
            </a:r>
            <a:r>
              <a:rPr lang="en-US" sz="1400">
                <a:gradFill>
                  <a:gsLst>
                    <a:gs pos="0">
                      <a:srgbClr val="1A1A1A"/>
                    </a:gs>
                    <a:gs pos="100000">
                      <a:srgbClr val="1A1A1A"/>
                    </a:gs>
                  </a:gsLst>
                  <a:lin ang="5400000" scaled="0"/>
                </a:gradFill>
                <a:latin typeface="+mj-lt"/>
                <a:cs typeface="Segoe UI Light" panose="020B0502040204020203" pitchFamily="34" charset="0"/>
              </a:rPr>
              <a:t>! :) (</a:t>
            </a:r>
            <a:r>
              <a:rPr lang="en-US" sz="1400" i="1">
                <a:gradFill>
                  <a:gsLst>
                    <a:gs pos="0">
                      <a:srgbClr val="1A1A1A"/>
                    </a:gs>
                    <a:gs pos="100000">
                      <a:srgbClr val="1A1A1A"/>
                    </a:gs>
                  </a:gsLst>
                  <a:lin ang="5400000" scaled="0"/>
                </a:gradFill>
                <a:latin typeface="+mj-lt"/>
                <a:cs typeface="Segoe UI Light" panose="020B0502040204020203" pitchFamily="34" charset="0"/>
              </a:rPr>
              <a:t>Azure </a:t>
            </a:r>
            <a:r>
              <a:rPr lang="en-US" sz="1400" i="1" err="1">
                <a:gradFill>
                  <a:gsLst>
                    <a:gs pos="0">
                      <a:srgbClr val="1A1A1A"/>
                    </a:gs>
                    <a:gs pos="100000">
                      <a:srgbClr val="1A1A1A"/>
                    </a:gs>
                  </a:gsLst>
                  <a:lin ang="5400000" scaled="0"/>
                </a:gradFill>
                <a:latin typeface="+mj-lt"/>
                <a:cs typeface="Segoe UI Light" panose="020B0502040204020203" pitchFamily="34" charset="0"/>
              </a:rPr>
              <a:t>DevSpaces</a:t>
            </a:r>
            <a:r>
              <a:rPr lang="en-US" sz="1400" i="1">
                <a:gradFill>
                  <a:gsLst>
                    <a:gs pos="0">
                      <a:srgbClr val="1A1A1A"/>
                    </a:gs>
                    <a:gs pos="100000">
                      <a:srgbClr val="1A1A1A"/>
                    </a:gs>
                  </a:gsLst>
                  <a:lin ang="5400000" scaled="0"/>
                </a:gradFill>
                <a:latin typeface="+mj-lt"/>
                <a:cs typeface="Segoe UI Light" panose="020B0502040204020203" pitchFamily="34" charset="0"/>
              </a:rPr>
              <a:t> is not </a:t>
            </a:r>
            <a:r>
              <a:rPr lang="en-US" sz="1400" i="1" err="1">
                <a:gradFill>
                  <a:gsLst>
                    <a:gs pos="0">
                      <a:srgbClr val="1A1A1A"/>
                    </a:gs>
                    <a:gs pos="100000">
                      <a:srgbClr val="1A1A1A"/>
                    </a:gs>
                  </a:gsLst>
                  <a:lin ang="5400000" scaled="0"/>
                </a:gradFill>
                <a:latin typeface="+mj-lt"/>
                <a:cs typeface="Segoe UI Light" panose="020B0502040204020203" pitchFamily="34" charset="0"/>
              </a:rPr>
              <a:t>demo’ed</a:t>
            </a:r>
            <a:r>
              <a:rPr lang="en-US" sz="1400">
                <a:gradFill>
                  <a:gsLst>
                    <a:gs pos="0">
                      <a:srgbClr val="1A1A1A"/>
                    </a:gs>
                    <a:gs pos="100000">
                      <a:srgbClr val="1A1A1A"/>
                    </a:gs>
                  </a:gsLst>
                  <a:lin ang="5400000" scaled="0"/>
                </a:gradFill>
                <a:latin typeface="+mj-lt"/>
                <a:cs typeface="Segoe UI Light" panose="020B0502040204020203" pitchFamily="34" charset="0"/>
              </a:rPr>
              <a:t>)</a:t>
            </a:r>
          </a:p>
          <a:p>
            <a:pPr marL="771525" lvl="2" indent="-342900" defTabSz="914367">
              <a:buSzTx/>
              <a:buFont typeface="Arial" panose="020B0604020202020204" pitchFamily="34" charset="0"/>
              <a:buChar char="•"/>
              <a:defRPr/>
            </a:pPr>
            <a:r>
              <a:rPr lang="en-US" sz="1000"/>
              <a:t>A rapid, iterative Kubernetes development experience for teams</a:t>
            </a:r>
          </a:p>
          <a:p>
            <a:pPr marL="771525" lvl="2" indent="-342900" defTabSz="914367">
              <a:buSzTx/>
              <a:buFont typeface="Arial" panose="020B0604020202020204" pitchFamily="34" charset="0"/>
              <a:buChar char="•"/>
              <a:defRPr/>
            </a:pPr>
            <a:r>
              <a:rPr lang="en-US" sz="1000">
                <a:hlinkClick r:id="rId5"/>
              </a:rPr>
              <a:t>Video</a:t>
            </a:r>
            <a:endParaRPr lang="en-US" sz="1000"/>
          </a:p>
          <a:p>
            <a:pPr marL="771525" lvl="2" indent="-342900" defTabSz="914367">
              <a:buSzTx/>
              <a:buFont typeface="Arial" panose="020B0604020202020204" pitchFamily="34" charset="0"/>
              <a:buChar char="•"/>
              <a:defRPr/>
            </a:pPr>
            <a:endParaRPr lang="en-US" sz="1000"/>
          </a:p>
          <a:p>
            <a:pPr marL="571500" lvl="1" indent="-342900" defTabSz="914367">
              <a:buSzTx/>
              <a:buFont typeface="Arial" panose="020B0604020202020204" pitchFamily="34" charset="0"/>
              <a:buChar char="•"/>
              <a:defRPr/>
            </a:pPr>
            <a:endParaRPr lang="en-US" sz="1400">
              <a:gradFill>
                <a:gsLst>
                  <a:gs pos="0">
                    <a:srgbClr val="1A1A1A"/>
                  </a:gs>
                  <a:gs pos="100000">
                    <a:srgbClr val="1A1A1A"/>
                  </a:gs>
                </a:gsLst>
                <a:lin ang="5400000" scaled="0"/>
              </a:gradFill>
              <a:latin typeface="+mj-lt"/>
              <a:cs typeface="Segoe UI Light" panose="020B0502040204020203" pitchFamily="34" charset="0"/>
            </a:endParaRPr>
          </a:p>
          <a:p>
            <a:pPr marL="0" indent="0" defTabSz="914367">
              <a:buSzTx/>
              <a:buNone/>
              <a:defRPr/>
            </a:pPr>
            <a:endParaRPr lang="en-US" sz="1800">
              <a:gradFill>
                <a:gsLst>
                  <a:gs pos="0">
                    <a:srgbClr val="1A1A1A"/>
                  </a:gs>
                  <a:gs pos="100000">
                    <a:srgbClr val="1A1A1A"/>
                  </a:gs>
                </a:gsLst>
                <a:lin ang="5400000" scaled="0"/>
              </a:gradFill>
              <a:cs typeface="Segoe UI Light" panose="020B0502040204020203" pitchFamily="34" charset="0"/>
            </a:endParaRPr>
          </a:p>
        </p:txBody>
      </p:sp>
    </p:spTree>
    <p:extLst>
      <p:ext uri="{BB962C8B-B14F-4D97-AF65-F5344CB8AC3E}">
        <p14:creationId xmlns:p14="http://schemas.microsoft.com/office/powerpoint/2010/main" val="2689599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1720312" y="2208510"/>
            <a:ext cx="7423688" cy="401018"/>
          </a:xfrm>
          <a:prstGeom prst="rect">
            <a:avLst/>
          </a:prstGeom>
          <a:solidFill>
            <a:srgbClr val="53565A">
              <a:alpha val="2196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8" name="Google Shape;98;p16"/>
          <p:cNvSpPr txBox="1">
            <a:spLocks noGrp="1"/>
          </p:cNvSpPr>
          <p:nvPr>
            <p:ph type="title"/>
          </p:nvPr>
        </p:nvSpPr>
        <p:spPr>
          <a:xfrm>
            <a:off x="1815565" y="1588340"/>
            <a:ext cx="7005900" cy="3160500"/>
          </a:xfrm>
          <a:prstGeom prst="rect">
            <a:avLst/>
          </a:prstGeom>
          <a:noFill/>
          <a:ln>
            <a:noFill/>
          </a:ln>
        </p:spPr>
        <p:txBody>
          <a:bodyPr spcFirstLastPara="1" wrap="square" lIns="0" tIns="0" rIns="0" bIns="0" anchor="t" anchorCtr="0">
            <a:noAutofit/>
          </a:bodyPr>
          <a:lstStyle/>
          <a:p>
            <a:pPr lvl="0"/>
            <a:r>
              <a:rPr lang="en" sz="2300" b="0" i="0" u="none" strike="noStrike" cap="none" dirty="0">
                <a:solidFill>
                  <a:schemeClr val="lt1"/>
                </a:solidFill>
                <a:latin typeface="Arial"/>
                <a:ea typeface="Arial"/>
                <a:cs typeface="Arial"/>
                <a:sym typeface="Arial"/>
              </a:rPr>
              <a:t>1. </a:t>
            </a:r>
            <a:r>
              <a:rPr lang="en-US" dirty="0"/>
              <a:t>Architecture of </a:t>
            </a:r>
            <a:r>
              <a:rPr lang="en-US" dirty="0" err="1"/>
              <a:t>eshop</a:t>
            </a:r>
            <a:r>
              <a:rPr lang="en-US" dirty="0"/>
              <a:t> on containers</a:t>
            </a:r>
            <a:br>
              <a:rPr lang="en" sz="2300" b="0" i="0" u="none" strike="noStrike" cap="none" dirty="0">
                <a:solidFill>
                  <a:schemeClr val="lt1"/>
                </a:solidFill>
                <a:latin typeface="Arial"/>
                <a:ea typeface="Arial"/>
                <a:cs typeface="Arial"/>
                <a:sym typeface="Arial"/>
              </a:rPr>
            </a:br>
            <a:r>
              <a:rPr lang="en" sz="2300" b="0" i="0" u="none" strike="noStrike" cap="none" dirty="0">
                <a:solidFill>
                  <a:schemeClr val="lt1"/>
                </a:solidFill>
                <a:latin typeface="Arial"/>
                <a:ea typeface="Arial"/>
                <a:cs typeface="Arial"/>
                <a:sym typeface="Arial"/>
              </a:rPr>
              <a:t>2. </a:t>
            </a:r>
            <a:r>
              <a:rPr lang="en-US" sz="2300" b="0" i="0" u="none" strike="noStrike" cap="none" dirty="0">
                <a:solidFill>
                  <a:schemeClr val="lt1"/>
                </a:solidFill>
                <a:latin typeface="Arial"/>
                <a:ea typeface="Arial"/>
                <a:cs typeface="Arial"/>
                <a:sym typeface="Arial"/>
              </a:rPr>
              <a:t>Demo</a:t>
            </a:r>
            <a:br>
              <a:rPr lang="en" sz="2300" b="0" i="0" u="none" strike="noStrike" cap="none" dirty="0">
                <a:solidFill>
                  <a:schemeClr val="lt1"/>
                </a:solidFill>
                <a:latin typeface="Arial"/>
                <a:ea typeface="Arial"/>
                <a:cs typeface="Arial"/>
                <a:sym typeface="Arial"/>
              </a:rPr>
            </a:br>
            <a:r>
              <a:rPr lang="en" sz="2300" b="0" i="0" u="none" strike="noStrike" cap="none" dirty="0">
                <a:solidFill>
                  <a:schemeClr val="lt1"/>
                </a:solidFill>
                <a:latin typeface="Arial"/>
                <a:ea typeface="Arial"/>
                <a:cs typeface="Arial"/>
                <a:sym typeface="Arial"/>
              </a:rPr>
              <a:t>3. </a:t>
            </a:r>
            <a:r>
              <a:rPr lang="en-US" dirty="0"/>
              <a:t>Azure DevOps</a:t>
            </a:r>
            <a:endParaRPr sz="1100" dirty="0"/>
          </a:p>
        </p:txBody>
      </p:sp>
      <p:sp>
        <p:nvSpPr>
          <p:cNvPr id="99" name="Google Shape;99;p16"/>
          <p:cNvSpPr txBox="1">
            <a:spLocks noGrp="1"/>
          </p:cNvSpPr>
          <p:nvPr>
            <p:ph type="sldNum" idx="12"/>
          </p:nvPr>
        </p:nvSpPr>
        <p:spPr>
          <a:xfrm>
            <a:off x="8193186" y="4951476"/>
            <a:ext cx="322200" cy="1458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915336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1720312" y="2727702"/>
            <a:ext cx="7423688" cy="401018"/>
          </a:xfrm>
          <a:prstGeom prst="rect">
            <a:avLst/>
          </a:prstGeom>
          <a:solidFill>
            <a:srgbClr val="53565A">
              <a:alpha val="2196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8" name="Google Shape;98;p16"/>
          <p:cNvSpPr txBox="1">
            <a:spLocks noGrp="1"/>
          </p:cNvSpPr>
          <p:nvPr>
            <p:ph type="title"/>
          </p:nvPr>
        </p:nvSpPr>
        <p:spPr>
          <a:xfrm>
            <a:off x="1815565" y="1588340"/>
            <a:ext cx="7005900" cy="3160500"/>
          </a:xfrm>
          <a:prstGeom prst="rect">
            <a:avLst/>
          </a:prstGeom>
          <a:noFill/>
          <a:ln>
            <a:noFill/>
          </a:ln>
        </p:spPr>
        <p:txBody>
          <a:bodyPr spcFirstLastPara="1" wrap="square" lIns="0" tIns="0" rIns="0" bIns="0" anchor="t" anchorCtr="0">
            <a:noAutofit/>
          </a:bodyPr>
          <a:lstStyle/>
          <a:p>
            <a:pPr lvl="0"/>
            <a:r>
              <a:rPr lang="en" sz="2300" b="0" i="0" u="none" strike="noStrike" cap="none" dirty="0">
                <a:solidFill>
                  <a:schemeClr val="lt1"/>
                </a:solidFill>
                <a:latin typeface="Arial"/>
                <a:ea typeface="Arial"/>
                <a:cs typeface="Arial"/>
                <a:sym typeface="Arial"/>
              </a:rPr>
              <a:t>1. </a:t>
            </a:r>
            <a:r>
              <a:rPr lang="en-US" dirty="0"/>
              <a:t>Architecture of </a:t>
            </a:r>
            <a:r>
              <a:rPr lang="en-US" dirty="0" err="1"/>
              <a:t>eshop</a:t>
            </a:r>
            <a:r>
              <a:rPr lang="en-US" dirty="0"/>
              <a:t> on containers</a:t>
            </a:r>
            <a:br>
              <a:rPr lang="en" sz="2300" b="0" i="0" u="none" strike="noStrike" cap="none" dirty="0">
                <a:solidFill>
                  <a:schemeClr val="lt1"/>
                </a:solidFill>
                <a:latin typeface="Arial"/>
                <a:ea typeface="Arial"/>
                <a:cs typeface="Arial"/>
                <a:sym typeface="Arial"/>
              </a:rPr>
            </a:br>
            <a:r>
              <a:rPr lang="en" sz="2300" b="0" i="0" u="none" strike="noStrike" cap="none" dirty="0">
                <a:solidFill>
                  <a:schemeClr val="lt1"/>
                </a:solidFill>
                <a:latin typeface="Arial"/>
                <a:ea typeface="Arial"/>
                <a:cs typeface="Arial"/>
                <a:sym typeface="Arial"/>
              </a:rPr>
              <a:t>2. </a:t>
            </a:r>
            <a:r>
              <a:rPr lang="en-US" dirty="0"/>
              <a:t>Demo</a:t>
            </a:r>
            <a:br>
              <a:rPr lang="en" sz="2300" b="0" i="0" u="none" strike="noStrike" cap="none" dirty="0">
                <a:solidFill>
                  <a:schemeClr val="lt1"/>
                </a:solidFill>
                <a:latin typeface="Arial"/>
                <a:ea typeface="Arial"/>
                <a:cs typeface="Arial"/>
                <a:sym typeface="Arial"/>
              </a:rPr>
            </a:br>
            <a:r>
              <a:rPr lang="en" sz="2300" b="0" i="0" u="none" strike="noStrike" cap="none" dirty="0">
                <a:solidFill>
                  <a:schemeClr val="lt1"/>
                </a:solidFill>
                <a:latin typeface="Arial"/>
                <a:ea typeface="Arial"/>
                <a:cs typeface="Arial"/>
                <a:sym typeface="Arial"/>
              </a:rPr>
              <a:t>3. </a:t>
            </a:r>
            <a:r>
              <a:rPr lang="en-US" dirty="0"/>
              <a:t>Azure DevOps</a:t>
            </a:r>
            <a:endParaRPr sz="1100" dirty="0"/>
          </a:p>
        </p:txBody>
      </p:sp>
      <p:sp>
        <p:nvSpPr>
          <p:cNvPr id="99" name="Google Shape;99;p16"/>
          <p:cNvSpPr txBox="1">
            <a:spLocks noGrp="1"/>
          </p:cNvSpPr>
          <p:nvPr>
            <p:ph type="sldNum" idx="12"/>
          </p:nvPr>
        </p:nvSpPr>
        <p:spPr>
          <a:xfrm>
            <a:off x="8193186" y="4951476"/>
            <a:ext cx="322200" cy="1458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563724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Straight Connector 82">
            <a:extLst>
              <a:ext uri="{FF2B5EF4-FFF2-40B4-BE49-F238E27FC236}">
                <a16:creationId xmlns:a16="http://schemas.microsoft.com/office/drawing/2014/main" id="{031048D3-ADCD-D244-A73C-1A47D179056F}"/>
              </a:ext>
            </a:extLst>
          </p:cNvPr>
          <p:cNvCxnSpPr/>
          <p:nvPr/>
        </p:nvCxnSpPr>
        <p:spPr>
          <a:xfrm flipV="1">
            <a:off x="2156233" y="4163268"/>
            <a:ext cx="1605396" cy="1"/>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F1BA0F71-9685-6549-8550-335DB02AB587}"/>
              </a:ext>
            </a:extLst>
          </p:cNvPr>
          <p:cNvSpPr>
            <a:spLocks noGrp="1"/>
          </p:cNvSpPr>
          <p:nvPr>
            <p:ph type="title"/>
          </p:nvPr>
        </p:nvSpPr>
        <p:spPr>
          <a:xfrm>
            <a:off x="441197" y="342900"/>
            <a:ext cx="8263890" cy="623248"/>
          </a:xfrm>
        </p:spPr>
        <p:txBody>
          <a:bodyPr/>
          <a:lstStyle/>
          <a:p>
            <a:r>
              <a:rPr lang="en-US" b="0">
                <a:latin typeface="+mn-lt"/>
              </a:rPr>
              <a:t>Lifecycle</a:t>
            </a:r>
            <a:br>
              <a:rPr lang="en-US" b="0">
                <a:latin typeface="+mn-lt"/>
              </a:rPr>
            </a:br>
            <a:endParaRPr lang="en-US" b="0">
              <a:latin typeface="+mn-lt"/>
              <a:cs typeface="Segoe UI Light" panose="020B0502040204020203" pitchFamily="34" charset="0"/>
            </a:endParaRPr>
          </a:p>
        </p:txBody>
      </p:sp>
      <p:sp>
        <p:nvSpPr>
          <p:cNvPr id="54" name="TextBox 53">
            <a:extLst>
              <a:ext uri="{FF2B5EF4-FFF2-40B4-BE49-F238E27FC236}">
                <a16:creationId xmlns:a16="http://schemas.microsoft.com/office/drawing/2014/main" id="{F933FAA3-3E13-CF45-8D86-6919658EC1FB}"/>
              </a:ext>
            </a:extLst>
          </p:cNvPr>
          <p:cNvSpPr txBox="1"/>
          <p:nvPr/>
        </p:nvSpPr>
        <p:spPr>
          <a:xfrm>
            <a:off x="2495769" y="2103431"/>
            <a:ext cx="767839" cy="230832"/>
          </a:xfrm>
          <a:prstGeom prst="rect">
            <a:avLst/>
          </a:prstGeom>
          <a:noFill/>
        </p:spPr>
        <p:txBody>
          <a:bodyPr wrap="none" lIns="0" tIns="0" rIns="0" bIns="0" rtlCol="0">
            <a:spAutoFit/>
          </a:bodyPr>
          <a:lstStyle/>
          <a:p>
            <a:pPr algn="ctr" defTabSz="685742"/>
            <a:r>
              <a:rPr lang="en-US" sz="825">
                <a:gradFill>
                  <a:gsLst>
                    <a:gs pos="0">
                      <a:srgbClr val="0078D4"/>
                    </a:gs>
                    <a:gs pos="100000">
                      <a:srgbClr val="0078D4"/>
                    </a:gs>
                  </a:gsLst>
                  <a:lin ang="5400000" scaled="0"/>
                </a:gradFill>
                <a:latin typeface="Segoe UI"/>
              </a:rPr>
              <a:t>'up' or F5 debug</a:t>
            </a:r>
          </a:p>
          <a:p>
            <a:pPr algn="ctr" defTabSz="685742"/>
            <a:r>
              <a:rPr lang="en-US" sz="675" i="1" err="1">
                <a:gradFill>
                  <a:gsLst>
                    <a:gs pos="0">
                      <a:srgbClr val="0078D4"/>
                    </a:gs>
                    <a:gs pos="100000">
                      <a:srgbClr val="0078D4"/>
                    </a:gs>
                  </a:gsLst>
                  <a:lin ang="5400000" scaled="0"/>
                </a:gradFill>
                <a:latin typeface="Segoe UI"/>
              </a:rPr>
              <a:t>values.</a:t>
            </a:r>
            <a:r>
              <a:rPr lang="en-US" sz="675" b="1" i="1" err="1">
                <a:gradFill>
                  <a:gsLst>
                    <a:gs pos="0">
                      <a:srgbClr val="0078D4"/>
                    </a:gs>
                    <a:gs pos="100000">
                      <a:srgbClr val="0078D4"/>
                    </a:gs>
                  </a:gsLst>
                  <a:lin ang="5400000" scaled="0"/>
                </a:gradFill>
                <a:latin typeface="Segoe UI"/>
              </a:rPr>
              <a:t>dev</a:t>
            </a:r>
            <a:r>
              <a:rPr lang="en-US" sz="675" i="1" err="1">
                <a:gradFill>
                  <a:gsLst>
                    <a:gs pos="0">
                      <a:srgbClr val="0078D4"/>
                    </a:gs>
                    <a:gs pos="100000">
                      <a:srgbClr val="0078D4"/>
                    </a:gs>
                  </a:gsLst>
                  <a:lin ang="5400000" scaled="0"/>
                </a:gradFill>
                <a:latin typeface="Segoe UI"/>
              </a:rPr>
              <a:t>.yaml</a:t>
            </a:r>
            <a:endParaRPr lang="en-US" sz="675" i="1">
              <a:gradFill>
                <a:gsLst>
                  <a:gs pos="0">
                    <a:srgbClr val="0078D4"/>
                  </a:gs>
                  <a:gs pos="100000">
                    <a:srgbClr val="0078D4"/>
                  </a:gs>
                </a:gsLst>
                <a:lin ang="5400000" scaled="0"/>
              </a:gradFill>
              <a:latin typeface="Segoe UI"/>
            </a:endParaRPr>
          </a:p>
        </p:txBody>
      </p:sp>
      <p:cxnSp>
        <p:nvCxnSpPr>
          <p:cNvPr id="80" name="Straight Connector 79">
            <a:extLst>
              <a:ext uri="{FF2B5EF4-FFF2-40B4-BE49-F238E27FC236}">
                <a16:creationId xmlns:a16="http://schemas.microsoft.com/office/drawing/2014/main" id="{F85FE756-1F11-6548-86C4-EF5C4430F4A2}"/>
              </a:ext>
            </a:extLst>
          </p:cNvPr>
          <p:cNvCxnSpPr/>
          <p:nvPr/>
        </p:nvCxnSpPr>
        <p:spPr>
          <a:xfrm flipV="1">
            <a:off x="2147296" y="2059581"/>
            <a:ext cx="1605396" cy="1"/>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DB2CD89B-5E5A-3B45-B64E-427ADDBF6984}"/>
              </a:ext>
            </a:extLst>
          </p:cNvPr>
          <p:cNvCxnSpPr/>
          <p:nvPr/>
        </p:nvCxnSpPr>
        <p:spPr>
          <a:xfrm flipV="1">
            <a:off x="2147295" y="3111425"/>
            <a:ext cx="1605396" cy="1"/>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Hexagon 37">
            <a:extLst>
              <a:ext uri="{FF2B5EF4-FFF2-40B4-BE49-F238E27FC236}">
                <a16:creationId xmlns:a16="http://schemas.microsoft.com/office/drawing/2014/main" id="{A97B4B30-F742-1B41-8D24-D4F5E4E8400A}"/>
              </a:ext>
            </a:extLst>
          </p:cNvPr>
          <p:cNvSpPr/>
          <p:nvPr/>
        </p:nvSpPr>
        <p:spPr bwMode="auto">
          <a:xfrm>
            <a:off x="3969188" y="1938553"/>
            <a:ext cx="306402" cy="264140"/>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256A9FB8-EBD5-C742-A84D-AA63E49AC332}"/>
              </a:ext>
            </a:extLst>
          </p:cNvPr>
          <p:cNvGrpSpPr/>
          <p:nvPr/>
        </p:nvGrpSpPr>
        <p:grpSpPr>
          <a:xfrm>
            <a:off x="3750066" y="1595287"/>
            <a:ext cx="860843" cy="960188"/>
            <a:chOff x="5000015" y="2126966"/>
            <a:chExt cx="1147864" cy="1280334"/>
          </a:xfrm>
        </p:grpSpPr>
        <p:grpSp>
          <p:nvGrpSpPr>
            <p:cNvPr id="37" name="Group 36">
              <a:extLst>
                <a:ext uri="{FF2B5EF4-FFF2-40B4-BE49-F238E27FC236}">
                  <a16:creationId xmlns:a16="http://schemas.microsoft.com/office/drawing/2014/main" id="{53D14C24-34FF-5D4A-821D-F2586034C075}"/>
                </a:ext>
              </a:extLst>
            </p:cNvPr>
            <p:cNvGrpSpPr/>
            <p:nvPr/>
          </p:nvGrpSpPr>
          <p:grpSpPr>
            <a:xfrm>
              <a:off x="5000015" y="2126966"/>
              <a:ext cx="1147864" cy="1100100"/>
              <a:chOff x="4383932" y="2050369"/>
              <a:chExt cx="1147864" cy="1100100"/>
            </a:xfrm>
          </p:grpSpPr>
          <p:sp>
            <p:nvSpPr>
              <p:cNvPr id="40" name="Rounded Rectangle 39">
                <a:extLst>
                  <a:ext uri="{FF2B5EF4-FFF2-40B4-BE49-F238E27FC236}">
                    <a16:creationId xmlns:a16="http://schemas.microsoft.com/office/drawing/2014/main" id="{5C77831F-85C9-074D-AC9B-CC13F0E79063}"/>
                  </a:ext>
                </a:extLst>
              </p:cNvPr>
              <p:cNvSpPr/>
              <p:nvPr/>
            </p:nvSpPr>
            <p:spPr bwMode="auto">
              <a:xfrm>
                <a:off x="4383932" y="2198451"/>
                <a:ext cx="1147864" cy="952018"/>
              </a:xfrm>
              <a:prstGeom prst="roundRect">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1" tIns="109721" rIns="137151" bIns="109721" numCol="1" spcCol="0" rtlCol="0" fromWordArt="0" anchor="t" anchorCtr="0" forceAA="0" compatLnSpc="1">
                <a:prstTxWarp prst="textNoShape">
                  <a:avLst/>
                </a:prstTxWarp>
                <a:noAutofit/>
              </a:bodyPr>
              <a:lstStyle/>
              <a:p>
                <a:pPr defTabSz="699320" fontAlgn="base">
                  <a:spcBef>
                    <a:spcPct val="0"/>
                  </a:spcBef>
                  <a:spcAft>
                    <a:spcPct val="0"/>
                  </a:spcAft>
                </a:pPr>
                <a:endParaRPr lang="en-US" sz="1500" err="1">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292793D4-537B-6A49-A37E-EFAA826DA201}"/>
                  </a:ext>
                </a:extLst>
              </p:cNvPr>
              <p:cNvSpPr txBox="1"/>
              <p:nvPr/>
            </p:nvSpPr>
            <p:spPr>
              <a:xfrm>
                <a:off x="4795201" y="2050369"/>
                <a:ext cx="325319" cy="277016"/>
              </a:xfrm>
              <a:prstGeom prst="rect">
                <a:avLst/>
              </a:prstGeom>
              <a:solidFill>
                <a:srgbClr val="E6E6E6"/>
              </a:solidFill>
            </p:spPr>
            <p:txBody>
              <a:bodyPr wrap="none" lIns="34288" tIns="0" rIns="34288" bIns="0" rtlCol="0">
                <a:spAutoFit/>
              </a:bodyPr>
              <a:lstStyle/>
              <a:p>
                <a:pPr algn="ctr" defTabSz="685742"/>
                <a:r>
                  <a:rPr lang="en-US" sz="825">
                    <a:gradFill>
                      <a:gsLst>
                        <a:gs pos="0">
                          <a:srgbClr val="0078D4"/>
                        </a:gs>
                        <a:gs pos="100000">
                          <a:srgbClr val="0078D4"/>
                        </a:gs>
                      </a:gsLst>
                      <a:lin ang="5400000" scaled="0"/>
                    </a:gradFill>
                    <a:latin typeface="Segoe UI"/>
                  </a:rPr>
                  <a:t>Lisa</a:t>
                </a:r>
              </a:p>
              <a:p>
                <a:pPr algn="ctr" defTabSz="685742"/>
                <a:endParaRPr lang="en-US" sz="525">
                  <a:gradFill>
                    <a:gsLst>
                      <a:gs pos="0">
                        <a:srgbClr val="0078D4"/>
                      </a:gs>
                      <a:gs pos="100000">
                        <a:srgbClr val="0078D4"/>
                      </a:gs>
                    </a:gsLst>
                    <a:lin ang="5400000" scaled="0"/>
                  </a:gradFill>
                  <a:latin typeface="Segoe UI"/>
                </a:endParaRPr>
              </a:p>
            </p:txBody>
          </p:sp>
        </p:grpSp>
        <p:sp>
          <p:nvSpPr>
            <p:cNvPr id="89" name="TextBox 88">
              <a:extLst>
                <a:ext uri="{FF2B5EF4-FFF2-40B4-BE49-F238E27FC236}">
                  <a16:creationId xmlns:a16="http://schemas.microsoft.com/office/drawing/2014/main" id="{96ACE207-1DFA-F248-B7A3-47223909AD1C}"/>
                </a:ext>
              </a:extLst>
            </p:cNvPr>
            <p:cNvSpPr txBox="1"/>
            <p:nvPr/>
          </p:nvSpPr>
          <p:spPr>
            <a:xfrm>
              <a:off x="5645619" y="3284181"/>
              <a:ext cx="85" cy="123119"/>
            </a:xfrm>
            <a:prstGeom prst="rect">
              <a:avLst/>
            </a:prstGeom>
            <a:noFill/>
          </p:spPr>
          <p:txBody>
            <a:bodyPr wrap="none" lIns="0" tIns="0" rIns="0" bIns="0" rtlCol="0">
              <a:spAutoFit/>
            </a:bodyPr>
            <a:lstStyle/>
            <a:p>
              <a:pPr algn="ctr" defTabSz="685742"/>
              <a:endParaRPr lang="en-US" sz="600">
                <a:gradFill>
                  <a:gsLst>
                    <a:gs pos="0">
                      <a:srgbClr val="0078D4"/>
                    </a:gs>
                    <a:gs pos="100000">
                      <a:srgbClr val="0078D4"/>
                    </a:gs>
                  </a:gsLst>
                  <a:lin ang="5400000" scaled="0"/>
                </a:gradFill>
                <a:latin typeface="Segoe UI"/>
              </a:endParaRPr>
            </a:p>
          </p:txBody>
        </p:sp>
      </p:grpSp>
      <p:grpSp>
        <p:nvGrpSpPr>
          <p:cNvPr id="208" name="Group 207">
            <a:extLst>
              <a:ext uri="{FF2B5EF4-FFF2-40B4-BE49-F238E27FC236}">
                <a16:creationId xmlns:a16="http://schemas.microsoft.com/office/drawing/2014/main" id="{47F89397-B699-CE40-9937-9431A445C597}"/>
              </a:ext>
            </a:extLst>
          </p:cNvPr>
          <p:cNvGrpSpPr/>
          <p:nvPr/>
        </p:nvGrpSpPr>
        <p:grpSpPr>
          <a:xfrm>
            <a:off x="3750067" y="2652157"/>
            <a:ext cx="860843" cy="950847"/>
            <a:chOff x="5000017" y="3536216"/>
            <a:chExt cx="1147864" cy="1267879"/>
          </a:xfrm>
        </p:grpSpPr>
        <p:grpSp>
          <p:nvGrpSpPr>
            <p:cNvPr id="35" name="Group 34">
              <a:extLst>
                <a:ext uri="{FF2B5EF4-FFF2-40B4-BE49-F238E27FC236}">
                  <a16:creationId xmlns:a16="http://schemas.microsoft.com/office/drawing/2014/main" id="{CFB41D85-82A9-9A48-9E22-F1444DD0E19D}"/>
                </a:ext>
              </a:extLst>
            </p:cNvPr>
            <p:cNvGrpSpPr/>
            <p:nvPr/>
          </p:nvGrpSpPr>
          <p:grpSpPr>
            <a:xfrm>
              <a:off x="5000017" y="3536216"/>
              <a:ext cx="1147864" cy="1100100"/>
              <a:chOff x="4383932" y="3442234"/>
              <a:chExt cx="1147864" cy="1100100"/>
            </a:xfrm>
          </p:grpSpPr>
          <p:grpSp>
            <p:nvGrpSpPr>
              <p:cNvPr id="23" name="Group 22">
                <a:extLst>
                  <a:ext uri="{FF2B5EF4-FFF2-40B4-BE49-F238E27FC236}">
                    <a16:creationId xmlns:a16="http://schemas.microsoft.com/office/drawing/2014/main" id="{41036BB1-21F6-9F45-AABE-83E10906698E}"/>
                  </a:ext>
                </a:extLst>
              </p:cNvPr>
              <p:cNvGrpSpPr/>
              <p:nvPr/>
            </p:nvGrpSpPr>
            <p:grpSpPr>
              <a:xfrm>
                <a:off x="4383932" y="3442234"/>
                <a:ext cx="1147864" cy="1100100"/>
                <a:chOff x="4383932" y="2050369"/>
                <a:chExt cx="1147864" cy="1100100"/>
              </a:xfrm>
            </p:grpSpPr>
            <p:sp>
              <p:nvSpPr>
                <p:cNvPr id="24" name="Rounded Rectangle 23">
                  <a:extLst>
                    <a:ext uri="{FF2B5EF4-FFF2-40B4-BE49-F238E27FC236}">
                      <a16:creationId xmlns:a16="http://schemas.microsoft.com/office/drawing/2014/main" id="{B96786FC-81D3-DB43-8B29-02071D5CCEA2}"/>
                    </a:ext>
                  </a:extLst>
                </p:cNvPr>
                <p:cNvSpPr/>
                <p:nvPr/>
              </p:nvSpPr>
              <p:spPr bwMode="auto">
                <a:xfrm>
                  <a:off x="4383932" y="2198451"/>
                  <a:ext cx="1147864" cy="952018"/>
                </a:xfrm>
                <a:prstGeom prst="roundRect">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1" tIns="109721" rIns="137151" bIns="109721" numCol="1" spcCol="0" rtlCol="0" fromWordArt="0" anchor="t" anchorCtr="0" forceAA="0" compatLnSpc="1">
                  <a:prstTxWarp prst="textNoShape">
                    <a:avLst/>
                  </a:prstTxWarp>
                  <a:noAutofit/>
                </a:bodyPr>
                <a:lstStyle/>
                <a:p>
                  <a:pPr defTabSz="699320" fontAlgn="base">
                    <a:spcBef>
                      <a:spcPct val="0"/>
                    </a:spcBef>
                    <a:spcAft>
                      <a:spcPct val="0"/>
                    </a:spcAft>
                  </a:pPr>
                  <a:endParaRPr lang="en-US" sz="1500" err="1">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A4B428CB-4EB8-D740-A988-2D649623B426}"/>
                    </a:ext>
                  </a:extLst>
                </p:cNvPr>
                <p:cNvSpPr txBox="1"/>
                <p:nvPr/>
              </p:nvSpPr>
              <p:spPr>
                <a:xfrm>
                  <a:off x="4735353" y="2050369"/>
                  <a:ext cx="445016" cy="292407"/>
                </a:xfrm>
                <a:prstGeom prst="rect">
                  <a:avLst/>
                </a:prstGeom>
                <a:solidFill>
                  <a:srgbClr val="E6E6E6"/>
                </a:solidFill>
              </p:spPr>
              <p:txBody>
                <a:bodyPr wrap="none" lIns="34288" tIns="0" rIns="34288" bIns="0" rtlCol="0">
                  <a:spAutoFit/>
                </a:bodyPr>
                <a:lstStyle/>
                <a:p>
                  <a:pPr algn="ctr" defTabSz="685742"/>
                  <a:r>
                    <a:rPr lang="en-US" sz="825">
                      <a:gradFill>
                        <a:gsLst>
                          <a:gs pos="0">
                            <a:srgbClr val="0078D4"/>
                          </a:gs>
                          <a:gs pos="100000">
                            <a:srgbClr val="0078D4"/>
                          </a:gs>
                        </a:gsLst>
                        <a:lin ang="5400000" scaled="0"/>
                      </a:gradFill>
                      <a:latin typeface="Segoe UI"/>
                    </a:rPr>
                    <a:t>Cesar</a:t>
                  </a:r>
                </a:p>
                <a:p>
                  <a:pPr algn="ctr" defTabSz="685742"/>
                  <a:endParaRPr lang="en-US" sz="600">
                    <a:gradFill>
                      <a:gsLst>
                        <a:gs pos="0">
                          <a:srgbClr val="0078D4"/>
                        </a:gs>
                        <a:gs pos="100000">
                          <a:srgbClr val="0078D4"/>
                        </a:gs>
                      </a:gsLst>
                      <a:lin ang="5400000" scaled="0"/>
                    </a:gradFill>
                    <a:latin typeface="Segoe UI"/>
                  </a:endParaRPr>
                </a:p>
              </p:txBody>
            </p:sp>
          </p:grpSp>
          <p:sp>
            <p:nvSpPr>
              <p:cNvPr id="29" name="Hexagon 28">
                <a:extLst>
                  <a:ext uri="{FF2B5EF4-FFF2-40B4-BE49-F238E27FC236}">
                    <a16:creationId xmlns:a16="http://schemas.microsoft.com/office/drawing/2014/main" id="{21DE1A62-D985-5E40-BF9B-F12BAF2DF677}"/>
                  </a:ext>
                </a:extLst>
              </p:cNvPr>
              <p:cNvSpPr/>
              <p:nvPr/>
            </p:nvSpPr>
            <p:spPr bwMode="auto">
              <a:xfrm>
                <a:off x="4495525" y="3813905"/>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80874566-A838-BD4C-B553-54C7475AE601}"/>
                  </a:ext>
                </a:extLst>
              </p:cNvPr>
              <p:cNvSpPr/>
              <p:nvPr/>
            </p:nvSpPr>
            <p:spPr bwMode="auto">
              <a:xfrm>
                <a:off x="4997446" y="4045328"/>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0078D4"/>
                      </a:gs>
                      <a:gs pos="100000">
                        <a:srgbClr val="0078D4"/>
                      </a:gs>
                    </a:gsLst>
                    <a:lin ang="5400000" scaled="0"/>
                  </a:gradFill>
                  <a:latin typeface="Segoe UI"/>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A56CB0D4-2385-874E-8BC1-276BC434DF5E}"/>
                </a:ext>
              </a:extLst>
            </p:cNvPr>
            <p:cNvSpPr txBox="1"/>
            <p:nvPr/>
          </p:nvSpPr>
          <p:spPr>
            <a:xfrm>
              <a:off x="5662391" y="4680976"/>
              <a:ext cx="85" cy="123119"/>
            </a:xfrm>
            <a:prstGeom prst="rect">
              <a:avLst/>
            </a:prstGeom>
            <a:noFill/>
          </p:spPr>
          <p:txBody>
            <a:bodyPr wrap="none" lIns="0" tIns="0" rIns="0" bIns="0" rtlCol="0">
              <a:spAutoFit/>
            </a:bodyPr>
            <a:lstStyle/>
            <a:p>
              <a:pPr algn="ctr" defTabSz="685742"/>
              <a:endParaRPr lang="en-US" sz="600">
                <a:gradFill>
                  <a:gsLst>
                    <a:gs pos="0">
                      <a:srgbClr val="0078D4"/>
                    </a:gs>
                    <a:gs pos="100000">
                      <a:srgbClr val="0078D4"/>
                    </a:gs>
                  </a:gsLst>
                  <a:lin ang="5400000" scaled="0"/>
                </a:gradFill>
                <a:latin typeface="Segoe UI"/>
              </a:endParaRPr>
            </a:p>
          </p:txBody>
        </p:sp>
      </p:grpSp>
      <p:grpSp>
        <p:nvGrpSpPr>
          <p:cNvPr id="207" name="Group 206">
            <a:extLst>
              <a:ext uri="{FF2B5EF4-FFF2-40B4-BE49-F238E27FC236}">
                <a16:creationId xmlns:a16="http://schemas.microsoft.com/office/drawing/2014/main" id="{78C44FFE-512A-2046-9B41-B65A95328258}"/>
              </a:ext>
            </a:extLst>
          </p:cNvPr>
          <p:cNvGrpSpPr/>
          <p:nvPr/>
        </p:nvGrpSpPr>
        <p:grpSpPr>
          <a:xfrm>
            <a:off x="3750064" y="3709024"/>
            <a:ext cx="860843" cy="957743"/>
            <a:chOff x="5000013" y="4945466"/>
            <a:chExt cx="1147864" cy="1277074"/>
          </a:xfrm>
        </p:grpSpPr>
        <p:grpSp>
          <p:nvGrpSpPr>
            <p:cNvPr id="42" name="Group 41">
              <a:extLst>
                <a:ext uri="{FF2B5EF4-FFF2-40B4-BE49-F238E27FC236}">
                  <a16:creationId xmlns:a16="http://schemas.microsoft.com/office/drawing/2014/main" id="{11ADAD85-E49D-D14B-B8CD-E35377AB6D25}"/>
                </a:ext>
              </a:extLst>
            </p:cNvPr>
            <p:cNvGrpSpPr/>
            <p:nvPr/>
          </p:nvGrpSpPr>
          <p:grpSpPr>
            <a:xfrm>
              <a:off x="5000013" y="4945466"/>
              <a:ext cx="1147864" cy="1100100"/>
              <a:chOff x="4383932" y="3442234"/>
              <a:chExt cx="1147864" cy="1100100"/>
            </a:xfrm>
          </p:grpSpPr>
          <p:grpSp>
            <p:nvGrpSpPr>
              <p:cNvPr id="43" name="Group 42">
                <a:extLst>
                  <a:ext uri="{FF2B5EF4-FFF2-40B4-BE49-F238E27FC236}">
                    <a16:creationId xmlns:a16="http://schemas.microsoft.com/office/drawing/2014/main" id="{23DBEEC2-2057-C547-9975-8E469BF93732}"/>
                  </a:ext>
                </a:extLst>
              </p:cNvPr>
              <p:cNvGrpSpPr/>
              <p:nvPr/>
            </p:nvGrpSpPr>
            <p:grpSpPr>
              <a:xfrm>
                <a:off x="4383932" y="3442234"/>
                <a:ext cx="1147864" cy="1100100"/>
                <a:chOff x="4383932" y="2050369"/>
                <a:chExt cx="1147864" cy="1100100"/>
              </a:xfrm>
            </p:grpSpPr>
            <p:sp>
              <p:nvSpPr>
                <p:cNvPr id="46" name="Rounded Rectangle 45">
                  <a:extLst>
                    <a:ext uri="{FF2B5EF4-FFF2-40B4-BE49-F238E27FC236}">
                      <a16:creationId xmlns:a16="http://schemas.microsoft.com/office/drawing/2014/main" id="{70F0C3EA-EF73-6140-B8F2-83113C55866C}"/>
                    </a:ext>
                  </a:extLst>
                </p:cNvPr>
                <p:cNvSpPr/>
                <p:nvPr/>
              </p:nvSpPr>
              <p:spPr bwMode="auto">
                <a:xfrm>
                  <a:off x="4383932" y="2198451"/>
                  <a:ext cx="1147864" cy="952018"/>
                </a:xfrm>
                <a:prstGeom prst="roundRect">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1" tIns="109721" rIns="137151" bIns="109721" numCol="1" spcCol="0" rtlCol="0" fromWordArt="0" anchor="t" anchorCtr="0" forceAA="0" compatLnSpc="1">
                  <a:prstTxWarp prst="textNoShape">
                    <a:avLst/>
                  </a:prstTxWarp>
                  <a:noAutofit/>
                </a:bodyPr>
                <a:lstStyle/>
                <a:p>
                  <a:pPr defTabSz="699320" fontAlgn="base">
                    <a:spcBef>
                      <a:spcPct val="0"/>
                    </a:spcBef>
                    <a:spcAft>
                      <a:spcPct val="0"/>
                    </a:spcAft>
                  </a:pPr>
                  <a:endParaRPr lang="en-US" sz="1500" err="1">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68D465A2-23E3-9640-81B0-E95C8FE12287}"/>
                    </a:ext>
                  </a:extLst>
                </p:cNvPr>
                <p:cNvSpPr txBox="1"/>
                <p:nvPr/>
              </p:nvSpPr>
              <p:spPr>
                <a:xfrm>
                  <a:off x="4765280" y="2050369"/>
                  <a:ext cx="385167" cy="292407"/>
                </a:xfrm>
                <a:prstGeom prst="rect">
                  <a:avLst/>
                </a:prstGeom>
                <a:solidFill>
                  <a:srgbClr val="E6E6E6"/>
                </a:solidFill>
              </p:spPr>
              <p:txBody>
                <a:bodyPr wrap="none" lIns="34288" tIns="0" rIns="34288" bIns="0" rtlCol="0">
                  <a:spAutoFit/>
                </a:bodyPr>
                <a:lstStyle/>
                <a:p>
                  <a:pPr algn="ctr" defTabSz="685742"/>
                  <a:r>
                    <a:rPr lang="en-US" sz="825">
                      <a:gradFill>
                        <a:gsLst>
                          <a:gs pos="0">
                            <a:srgbClr val="0078D4"/>
                          </a:gs>
                          <a:gs pos="100000">
                            <a:srgbClr val="0078D4"/>
                          </a:gs>
                        </a:gsLst>
                        <a:lin ang="5400000" scaled="0"/>
                      </a:gradFill>
                      <a:latin typeface="Segoe UI"/>
                    </a:rPr>
                    <a:t>John</a:t>
                  </a:r>
                </a:p>
                <a:p>
                  <a:pPr algn="ctr" defTabSz="685742"/>
                  <a:endParaRPr lang="en-US" sz="600">
                    <a:gradFill>
                      <a:gsLst>
                        <a:gs pos="0">
                          <a:srgbClr val="0078D4"/>
                        </a:gs>
                        <a:gs pos="100000">
                          <a:srgbClr val="0078D4"/>
                        </a:gs>
                      </a:gsLst>
                      <a:lin ang="5400000" scaled="0"/>
                    </a:gradFill>
                    <a:latin typeface="Segoe UI"/>
                  </a:endParaRPr>
                </a:p>
              </p:txBody>
            </p:sp>
          </p:grpSp>
          <p:sp>
            <p:nvSpPr>
              <p:cNvPr id="44" name="Hexagon 43">
                <a:extLst>
                  <a:ext uri="{FF2B5EF4-FFF2-40B4-BE49-F238E27FC236}">
                    <a16:creationId xmlns:a16="http://schemas.microsoft.com/office/drawing/2014/main" id="{D8CE381D-DCB9-6843-AE8A-A41AFC95A5DA}"/>
                  </a:ext>
                </a:extLst>
              </p:cNvPr>
              <p:cNvSpPr/>
              <p:nvPr/>
            </p:nvSpPr>
            <p:spPr bwMode="auto">
              <a:xfrm>
                <a:off x="4495525" y="3813905"/>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45" name="Can 44">
                <a:extLst>
                  <a:ext uri="{FF2B5EF4-FFF2-40B4-BE49-F238E27FC236}">
                    <a16:creationId xmlns:a16="http://schemas.microsoft.com/office/drawing/2014/main" id="{6A395944-59F0-7D41-9775-4FD98AF3BBDC}"/>
                  </a:ext>
                </a:extLst>
              </p:cNvPr>
              <p:cNvSpPr/>
              <p:nvPr/>
            </p:nvSpPr>
            <p:spPr bwMode="auto">
              <a:xfrm>
                <a:off x="5000260" y="4121015"/>
                <a:ext cx="326458" cy="352209"/>
              </a:xfrm>
              <a:prstGeom prst="ca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0078D4"/>
                      </a:gs>
                      <a:gs pos="100000">
                        <a:srgbClr val="0078D4"/>
                      </a:gs>
                    </a:gsLst>
                    <a:lin ang="5400000" scaled="0"/>
                  </a:gradFill>
                  <a:latin typeface="Segoe UI"/>
                  <a:ea typeface="Segoe UI" pitchFamily="34" charset="0"/>
                  <a:cs typeface="Segoe UI" pitchFamily="34" charset="0"/>
                </a:endParaRPr>
              </a:p>
            </p:txBody>
          </p:sp>
        </p:grpSp>
        <p:sp>
          <p:nvSpPr>
            <p:cNvPr id="79" name="Hexagon 78">
              <a:extLst>
                <a:ext uri="{FF2B5EF4-FFF2-40B4-BE49-F238E27FC236}">
                  <a16:creationId xmlns:a16="http://schemas.microsoft.com/office/drawing/2014/main" id="{0081D918-C60D-084E-841A-E87F16E8AC4A}"/>
                </a:ext>
              </a:extLst>
            </p:cNvPr>
            <p:cNvSpPr/>
            <p:nvPr/>
          </p:nvSpPr>
          <p:spPr bwMode="auto">
            <a:xfrm>
              <a:off x="5692514" y="5287309"/>
              <a:ext cx="222383" cy="191710"/>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0078D4"/>
                    </a:gs>
                    <a:gs pos="100000">
                      <a:srgbClr val="0078D4"/>
                    </a:gs>
                  </a:gsLst>
                  <a:lin ang="5400000" scaled="0"/>
                </a:gradFill>
                <a:latin typeface="Segoe UI"/>
                <a:ea typeface="Segoe UI" pitchFamily="34" charset="0"/>
                <a:cs typeface="Segoe UI" pitchFamily="34" charset="0"/>
              </a:endParaRPr>
            </a:p>
          </p:txBody>
        </p:sp>
        <p:sp>
          <p:nvSpPr>
            <p:cNvPr id="93" name="TextBox 92">
              <a:extLst>
                <a:ext uri="{FF2B5EF4-FFF2-40B4-BE49-F238E27FC236}">
                  <a16:creationId xmlns:a16="http://schemas.microsoft.com/office/drawing/2014/main" id="{4DBF6919-6D4E-8C4C-9346-E24359B3C4B2}"/>
                </a:ext>
              </a:extLst>
            </p:cNvPr>
            <p:cNvSpPr txBox="1"/>
            <p:nvPr/>
          </p:nvSpPr>
          <p:spPr>
            <a:xfrm>
              <a:off x="5672737" y="6099421"/>
              <a:ext cx="85" cy="123119"/>
            </a:xfrm>
            <a:prstGeom prst="rect">
              <a:avLst/>
            </a:prstGeom>
            <a:noFill/>
          </p:spPr>
          <p:txBody>
            <a:bodyPr wrap="none" lIns="0" tIns="0" rIns="0" bIns="0" rtlCol="0">
              <a:spAutoFit/>
            </a:bodyPr>
            <a:lstStyle/>
            <a:p>
              <a:pPr algn="ctr" defTabSz="685742"/>
              <a:endParaRPr lang="en-US" sz="600">
                <a:gradFill>
                  <a:gsLst>
                    <a:gs pos="0">
                      <a:srgbClr val="0078D4"/>
                    </a:gs>
                    <a:gs pos="100000">
                      <a:srgbClr val="0078D4"/>
                    </a:gs>
                  </a:gsLst>
                  <a:lin ang="5400000" scaled="0"/>
                </a:gradFill>
                <a:latin typeface="Segoe UI"/>
              </a:endParaRPr>
            </a:p>
          </p:txBody>
        </p:sp>
      </p:grpSp>
      <p:cxnSp>
        <p:nvCxnSpPr>
          <p:cNvPr id="95" name="Straight Connector 94">
            <a:extLst>
              <a:ext uri="{FF2B5EF4-FFF2-40B4-BE49-F238E27FC236}">
                <a16:creationId xmlns:a16="http://schemas.microsoft.com/office/drawing/2014/main" id="{88F97882-DB29-0548-8786-B7CBB61AC266}"/>
              </a:ext>
            </a:extLst>
          </p:cNvPr>
          <p:cNvCxnSpPr>
            <a:cxnSpLocks/>
          </p:cNvCxnSpPr>
          <p:nvPr/>
        </p:nvCxnSpPr>
        <p:spPr>
          <a:xfrm>
            <a:off x="4656728" y="2103431"/>
            <a:ext cx="338256" cy="194522"/>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7" name="Straight Connector 96">
            <a:extLst>
              <a:ext uri="{FF2B5EF4-FFF2-40B4-BE49-F238E27FC236}">
                <a16:creationId xmlns:a16="http://schemas.microsoft.com/office/drawing/2014/main" id="{7D918472-3805-1E42-8AA7-42505B1B04F5}"/>
              </a:ext>
            </a:extLst>
          </p:cNvPr>
          <p:cNvCxnSpPr>
            <a:cxnSpLocks/>
          </p:cNvCxnSpPr>
          <p:nvPr/>
        </p:nvCxnSpPr>
        <p:spPr>
          <a:xfrm flipV="1">
            <a:off x="4664090" y="2930482"/>
            <a:ext cx="342421" cy="77369"/>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Straight Connector 98">
            <a:extLst>
              <a:ext uri="{FF2B5EF4-FFF2-40B4-BE49-F238E27FC236}">
                <a16:creationId xmlns:a16="http://schemas.microsoft.com/office/drawing/2014/main" id="{10E6806D-1F5D-BD44-9CDD-55AF70D40B45}"/>
              </a:ext>
            </a:extLst>
          </p:cNvPr>
          <p:cNvCxnSpPr>
            <a:cxnSpLocks/>
          </p:cNvCxnSpPr>
          <p:nvPr/>
        </p:nvCxnSpPr>
        <p:spPr>
          <a:xfrm flipV="1">
            <a:off x="4664091" y="3958488"/>
            <a:ext cx="319756" cy="238104"/>
          </a:xfrm>
          <a:prstGeom prst="line">
            <a:avLst/>
          </a:prstGeom>
          <a:ln w="28575" cap="flat" cmpd="sng" algn="ctr">
            <a:solidFill>
              <a:srgbClr val="0078D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 name="Group 8">
            <a:extLst>
              <a:ext uri="{FF2B5EF4-FFF2-40B4-BE49-F238E27FC236}">
                <a16:creationId xmlns:a16="http://schemas.microsoft.com/office/drawing/2014/main" id="{7378ECD8-5795-5B49-B33E-9D8B56783642}"/>
              </a:ext>
            </a:extLst>
          </p:cNvPr>
          <p:cNvGrpSpPr/>
          <p:nvPr/>
        </p:nvGrpSpPr>
        <p:grpSpPr>
          <a:xfrm>
            <a:off x="3555525" y="1462149"/>
            <a:ext cx="5203960" cy="3289673"/>
            <a:chOff x="4740611" y="1949434"/>
            <a:chExt cx="6939065" cy="4386515"/>
          </a:xfrm>
        </p:grpSpPr>
        <p:sp>
          <p:nvSpPr>
            <p:cNvPr id="15" name="Rounded Rectangle 14">
              <a:extLst>
                <a:ext uri="{FF2B5EF4-FFF2-40B4-BE49-F238E27FC236}">
                  <a16:creationId xmlns:a16="http://schemas.microsoft.com/office/drawing/2014/main" id="{9429AB84-10DE-9B44-99AC-62E51C3C0EEE}"/>
                </a:ext>
              </a:extLst>
            </p:cNvPr>
            <p:cNvSpPr/>
            <p:nvPr/>
          </p:nvSpPr>
          <p:spPr bwMode="auto">
            <a:xfrm>
              <a:off x="4740611" y="1949434"/>
              <a:ext cx="6939065" cy="4386515"/>
            </a:xfrm>
            <a:prstGeom prst="roundRect">
              <a:avLst>
                <a:gd name="adj" fmla="val 3778"/>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37151" tIns="109721" rIns="137151" bIns="109721" numCol="1" spcCol="0" rtlCol="0" fromWordArt="0" anchor="t" anchorCtr="0" forceAA="0" compatLnSpc="1">
              <a:prstTxWarp prst="textNoShape">
                <a:avLst/>
              </a:prstTxWarp>
              <a:noAutofit/>
            </a:bodyPr>
            <a:lstStyle/>
            <a:p>
              <a:pPr defTabSz="6993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523A69A-22AB-0041-8A4D-E89CF50BA489}"/>
                </a:ext>
              </a:extLst>
            </p:cNvPr>
            <p:cNvSpPr txBox="1"/>
            <p:nvPr/>
          </p:nvSpPr>
          <p:spPr>
            <a:xfrm>
              <a:off x="7724524" y="6009141"/>
              <a:ext cx="1267524" cy="307796"/>
            </a:xfrm>
            <a:prstGeom prst="rect">
              <a:avLst/>
            </a:prstGeom>
            <a:noFill/>
          </p:spPr>
          <p:txBody>
            <a:bodyPr wrap="none" lIns="0" tIns="0" rIns="0" bIns="0" rtlCol="0">
              <a:spAutoFit/>
            </a:bodyPr>
            <a:lstStyle/>
            <a:p>
              <a:pPr defTabSz="685742"/>
              <a:r>
                <a:rPr lang="en-US" sz="1500">
                  <a:gradFill>
                    <a:gsLst>
                      <a:gs pos="2917">
                        <a:srgbClr val="1A1A1A"/>
                      </a:gs>
                      <a:gs pos="30000">
                        <a:srgbClr val="1A1A1A"/>
                      </a:gs>
                    </a:gsLst>
                    <a:lin ang="5400000" scaled="0"/>
                  </a:gradFill>
                  <a:latin typeface="Segoe UI"/>
                </a:rPr>
                <a:t>AKS cluster</a:t>
              </a:r>
            </a:p>
          </p:txBody>
        </p:sp>
        <p:grpSp>
          <p:nvGrpSpPr>
            <p:cNvPr id="202" name="Group 201">
              <a:extLst>
                <a:ext uri="{FF2B5EF4-FFF2-40B4-BE49-F238E27FC236}">
                  <a16:creationId xmlns:a16="http://schemas.microsoft.com/office/drawing/2014/main" id="{6E699DE7-6FC1-FF44-9620-6CF987851ECC}"/>
                </a:ext>
              </a:extLst>
            </p:cNvPr>
            <p:cNvGrpSpPr/>
            <p:nvPr/>
          </p:nvGrpSpPr>
          <p:grpSpPr>
            <a:xfrm>
              <a:off x="6725239" y="2593763"/>
              <a:ext cx="1954942" cy="3008375"/>
              <a:chOff x="6725239" y="2593763"/>
              <a:chExt cx="1954942" cy="3008375"/>
            </a:xfrm>
          </p:grpSpPr>
          <p:sp>
            <p:nvSpPr>
              <p:cNvPr id="109" name="Hexagon 108">
                <a:extLst>
                  <a:ext uri="{FF2B5EF4-FFF2-40B4-BE49-F238E27FC236}">
                    <a16:creationId xmlns:a16="http://schemas.microsoft.com/office/drawing/2014/main" id="{37DFD92D-7F49-5741-AB74-825D5A03CC93}"/>
                  </a:ext>
                </a:extLst>
              </p:cNvPr>
              <p:cNvSpPr/>
              <p:nvPr/>
            </p:nvSpPr>
            <p:spPr bwMode="auto">
              <a:xfrm>
                <a:off x="7180156" y="2959580"/>
                <a:ext cx="408562" cy="352209"/>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B41703FC-B11C-F042-B2E8-547D9A291149}"/>
                  </a:ext>
                </a:extLst>
              </p:cNvPr>
              <p:cNvGrpSpPr/>
              <p:nvPr/>
            </p:nvGrpSpPr>
            <p:grpSpPr>
              <a:xfrm>
                <a:off x="6725239" y="2593763"/>
                <a:ext cx="1954942" cy="2807989"/>
                <a:chOff x="6811242" y="2285550"/>
                <a:chExt cx="1954942" cy="2807989"/>
              </a:xfrm>
            </p:grpSpPr>
            <p:grpSp>
              <p:nvGrpSpPr>
                <p:cNvPr id="75" name="Group 74">
                  <a:extLst>
                    <a:ext uri="{FF2B5EF4-FFF2-40B4-BE49-F238E27FC236}">
                      <a16:creationId xmlns:a16="http://schemas.microsoft.com/office/drawing/2014/main" id="{184C16C3-A6C0-F745-A9B9-7A8BB203BC32}"/>
                    </a:ext>
                  </a:extLst>
                </p:cNvPr>
                <p:cNvGrpSpPr/>
                <p:nvPr/>
              </p:nvGrpSpPr>
              <p:grpSpPr>
                <a:xfrm>
                  <a:off x="6811242" y="2285550"/>
                  <a:ext cx="1954942" cy="2807989"/>
                  <a:chOff x="6811242" y="2285550"/>
                  <a:chExt cx="1954942" cy="2807989"/>
                </a:xfrm>
              </p:grpSpPr>
              <p:grpSp>
                <p:nvGrpSpPr>
                  <p:cNvPr id="56" name="Group 55">
                    <a:extLst>
                      <a:ext uri="{FF2B5EF4-FFF2-40B4-BE49-F238E27FC236}">
                        <a16:creationId xmlns:a16="http://schemas.microsoft.com/office/drawing/2014/main" id="{9C355957-5411-6046-AE2C-454D29DE4745}"/>
                      </a:ext>
                    </a:extLst>
                  </p:cNvPr>
                  <p:cNvGrpSpPr/>
                  <p:nvPr/>
                </p:nvGrpSpPr>
                <p:grpSpPr>
                  <a:xfrm>
                    <a:off x="6811242" y="2285550"/>
                    <a:ext cx="1954942" cy="2807989"/>
                    <a:chOff x="4383931" y="2193398"/>
                    <a:chExt cx="1649867" cy="2617274"/>
                  </a:xfrm>
                </p:grpSpPr>
                <p:sp>
                  <p:nvSpPr>
                    <p:cNvPr id="58" name="Rounded Rectangle 57">
                      <a:extLst>
                        <a:ext uri="{FF2B5EF4-FFF2-40B4-BE49-F238E27FC236}">
                          <a16:creationId xmlns:a16="http://schemas.microsoft.com/office/drawing/2014/main" id="{4BDDA305-F2C2-C24B-9F6B-FD31070A9528}"/>
                        </a:ext>
                      </a:extLst>
                    </p:cNvPr>
                    <p:cNvSpPr/>
                    <p:nvPr/>
                  </p:nvSpPr>
                  <p:spPr bwMode="auto">
                    <a:xfrm>
                      <a:off x="4383931" y="2338315"/>
                      <a:ext cx="1649867" cy="2472357"/>
                    </a:xfrm>
                    <a:prstGeom prst="roundRect">
                      <a:avLst>
                        <a:gd name="adj" fmla="val 11691"/>
                      </a:avLst>
                    </a:prstGeom>
                    <a:noFill/>
                    <a:ln w="1905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1" tIns="109721" rIns="137151" bIns="109721" numCol="1" spcCol="0" rtlCol="0" fromWordArt="0" anchor="t" anchorCtr="0" forceAA="0" compatLnSpc="1">
                      <a:prstTxWarp prst="textNoShape">
                        <a:avLst/>
                      </a:prstTxWarp>
                      <a:noAutofit/>
                    </a:bodyPr>
                    <a:lstStyle/>
                    <a:p>
                      <a:pPr defTabSz="6993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80864C04-03E7-C64A-8303-0E4C6FB5797A}"/>
                        </a:ext>
                      </a:extLst>
                    </p:cNvPr>
                    <p:cNvSpPr txBox="1"/>
                    <p:nvPr/>
                  </p:nvSpPr>
                  <p:spPr>
                    <a:xfrm>
                      <a:off x="4893898" y="2193398"/>
                      <a:ext cx="769431" cy="272547"/>
                    </a:xfrm>
                    <a:prstGeom prst="rect">
                      <a:avLst/>
                    </a:prstGeom>
                    <a:solidFill>
                      <a:srgbClr val="E6E6E6"/>
                    </a:solidFill>
                  </p:spPr>
                  <p:txBody>
                    <a:bodyPr wrap="square" lIns="34288" tIns="0" rIns="34288" bIns="0" rtlCol="0">
                      <a:spAutoFit/>
                    </a:bodyPr>
                    <a:lstStyle/>
                    <a:p>
                      <a:pPr algn="ctr" defTabSz="685742"/>
                      <a:r>
                        <a:rPr lang="en-US" sz="825">
                          <a:gradFill>
                            <a:gsLst>
                              <a:gs pos="0">
                                <a:srgbClr val="0078D4"/>
                              </a:gs>
                              <a:gs pos="100000">
                                <a:srgbClr val="0078D4"/>
                              </a:gs>
                            </a:gsLst>
                            <a:lin ang="5400000" scaled="0"/>
                          </a:gradFill>
                          <a:latin typeface="Segoe UI"/>
                        </a:rPr>
                        <a:t>DEV</a:t>
                      </a:r>
                    </a:p>
                    <a:p>
                      <a:pPr algn="ctr" defTabSz="685742"/>
                      <a:r>
                        <a:rPr lang="en-US" sz="600">
                          <a:gradFill>
                            <a:gsLst>
                              <a:gs pos="0">
                                <a:srgbClr val="0078D4"/>
                              </a:gs>
                              <a:gs pos="100000">
                                <a:srgbClr val="0078D4"/>
                              </a:gs>
                            </a:gsLst>
                            <a:lin ang="5400000" scaled="0"/>
                          </a:gradFill>
                          <a:latin typeface="Segoe UI"/>
                        </a:rPr>
                        <a:t>cluster</a:t>
                      </a:r>
                    </a:p>
                  </p:txBody>
                </p:sp>
              </p:grpSp>
              <p:sp>
                <p:nvSpPr>
                  <p:cNvPr id="57" name="Hexagon 56">
                    <a:extLst>
                      <a:ext uri="{FF2B5EF4-FFF2-40B4-BE49-F238E27FC236}">
                        <a16:creationId xmlns:a16="http://schemas.microsoft.com/office/drawing/2014/main" id="{F4E6D803-1C89-0E42-80EC-3A63798D09BD}"/>
                      </a:ext>
                    </a:extLst>
                  </p:cNvPr>
                  <p:cNvSpPr/>
                  <p:nvPr/>
                </p:nvSpPr>
                <p:spPr bwMode="auto">
                  <a:xfrm>
                    <a:off x="7218403" y="2621989"/>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FD0E446B-C5C6-464B-9690-800C5E807D61}"/>
                      </a:ext>
                    </a:extLst>
                  </p:cNvPr>
                  <p:cNvSpPr/>
                  <p:nvPr/>
                </p:nvSpPr>
                <p:spPr bwMode="auto">
                  <a:xfrm>
                    <a:off x="7842867" y="2798093"/>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Hexagon 60">
                    <a:extLst>
                      <a:ext uri="{FF2B5EF4-FFF2-40B4-BE49-F238E27FC236}">
                        <a16:creationId xmlns:a16="http://schemas.microsoft.com/office/drawing/2014/main" id="{9286452B-8041-0A45-BD13-0D970A852FBE}"/>
                      </a:ext>
                    </a:extLst>
                  </p:cNvPr>
                  <p:cNvSpPr/>
                  <p:nvPr/>
                </p:nvSpPr>
                <p:spPr bwMode="auto">
                  <a:xfrm>
                    <a:off x="7066655" y="3126261"/>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05AD2A8E-60F0-D34B-AFD8-6D00C349CD46}"/>
                      </a:ext>
                    </a:extLst>
                  </p:cNvPr>
                  <p:cNvSpPr/>
                  <p:nvPr/>
                </p:nvSpPr>
                <p:spPr bwMode="auto">
                  <a:xfrm>
                    <a:off x="7991206" y="3932369"/>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828EECCB-B746-9E46-BE80-39C6F2908BEE}"/>
                      </a:ext>
                    </a:extLst>
                  </p:cNvPr>
                  <p:cNvSpPr/>
                  <p:nvPr/>
                </p:nvSpPr>
                <p:spPr bwMode="auto">
                  <a:xfrm>
                    <a:off x="7488894" y="3732955"/>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Can 64">
                    <a:extLst>
                      <a:ext uri="{FF2B5EF4-FFF2-40B4-BE49-F238E27FC236}">
                        <a16:creationId xmlns:a16="http://schemas.microsoft.com/office/drawing/2014/main" id="{FDB70B3E-327E-B14B-9564-CA696F42207E}"/>
                      </a:ext>
                    </a:extLst>
                  </p:cNvPr>
                  <p:cNvSpPr/>
                  <p:nvPr/>
                </p:nvSpPr>
                <p:spPr bwMode="auto">
                  <a:xfrm>
                    <a:off x="8190329" y="3338492"/>
                    <a:ext cx="315637" cy="352209"/>
                  </a:xfrm>
                  <a:prstGeom prst="ca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FA7D42C9-C544-C649-B94B-759F674FD249}"/>
                      </a:ext>
                    </a:extLst>
                  </p:cNvPr>
                  <p:cNvSpPr/>
                  <p:nvPr/>
                </p:nvSpPr>
                <p:spPr bwMode="auto">
                  <a:xfrm>
                    <a:off x="7593803" y="3217595"/>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4F3D1B01-6B76-8348-B334-288C02AB982D}"/>
                      </a:ext>
                    </a:extLst>
                  </p:cNvPr>
                  <p:cNvSpPr/>
                  <p:nvPr/>
                </p:nvSpPr>
                <p:spPr bwMode="auto">
                  <a:xfrm>
                    <a:off x="7531147" y="4297118"/>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AE6677CE-8E39-2043-8299-5FC6E3BB91C3}"/>
                      </a:ext>
                    </a:extLst>
                  </p:cNvPr>
                  <p:cNvSpPr/>
                  <p:nvPr/>
                </p:nvSpPr>
                <p:spPr bwMode="auto">
                  <a:xfrm>
                    <a:off x="7857781" y="4407506"/>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039BE2E7-898F-E045-9260-1CAFF4AF8C5E}"/>
                      </a:ext>
                    </a:extLst>
                  </p:cNvPr>
                  <p:cNvSpPr/>
                  <p:nvPr/>
                </p:nvSpPr>
                <p:spPr bwMode="auto">
                  <a:xfrm>
                    <a:off x="8302783" y="4444604"/>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39767D89-AF34-E940-AC88-24AFDA9CFC17}"/>
                      </a:ext>
                    </a:extLst>
                  </p:cNvPr>
                  <p:cNvSpPr/>
                  <p:nvPr/>
                </p:nvSpPr>
                <p:spPr bwMode="auto">
                  <a:xfrm>
                    <a:off x="7188502" y="3648942"/>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Hexagon 71">
                    <a:extLst>
                      <a:ext uri="{FF2B5EF4-FFF2-40B4-BE49-F238E27FC236}">
                        <a16:creationId xmlns:a16="http://schemas.microsoft.com/office/drawing/2014/main" id="{236CAE1E-948A-684E-B6A7-C81581099383}"/>
                      </a:ext>
                    </a:extLst>
                  </p:cNvPr>
                  <p:cNvSpPr/>
                  <p:nvPr/>
                </p:nvSpPr>
                <p:spPr bwMode="auto">
                  <a:xfrm>
                    <a:off x="7139471" y="4525868"/>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8FEB9706-5ED6-254E-87DD-060AC5BAF659}"/>
                      </a:ext>
                    </a:extLst>
                  </p:cNvPr>
                  <p:cNvSpPr/>
                  <p:nvPr/>
                </p:nvSpPr>
                <p:spPr bwMode="auto">
                  <a:xfrm>
                    <a:off x="7810527" y="3521159"/>
                    <a:ext cx="194910" cy="168026"/>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Can 73">
                    <a:extLst>
                      <a:ext uri="{FF2B5EF4-FFF2-40B4-BE49-F238E27FC236}">
                        <a16:creationId xmlns:a16="http://schemas.microsoft.com/office/drawing/2014/main" id="{BD2DCC6C-8451-C846-8119-65793031EA60}"/>
                      </a:ext>
                    </a:extLst>
                  </p:cNvPr>
                  <p:cNvSpPr/>
                  <p:nvPr/>
                </p:nvSpPr>
                <p:spPr bwMode="auto">
                  <a:xfrm>
                    <a:off x="7054287" y="4015786"/>
                    <a:ext cx="315637" cy="352209"/>
                  </a:xfrm>
                  <a:prstGeom prst="ca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Hexagon 75">
                  <a:extLst>
                    <a:ext uri="{FF2B5EF4-FFF2-40B4-BE49-F238E27FC236}">
                      <a16:creationId xmlns:a16="http://schemas.microsoft.com/office/drawing/2014/main" id="{F0B0EB00-2D14-1A42-AF32-16CD8FA9DAF2}"/>
                    </a:ext>
                  </a:extLst>
                </p:cNvPr>
                <p:cNvSpPr/>
                <p:nvPr/>
              </p:nvSpPr>
              <p:spPr bwMode="auto">
                <a:xfrm>
                  <a:off x="7438763" y="4590913"/>
                  <a:ext cx="408562" cy="352209"/>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Hexagon 76">
                  <a:extLst>
                    <a:ext uri="{FF2B5EF4-FFF2-40B4-BE49-F238E27FC236}">
                      <a16:creationId xmlns:a16="http://schemas.microsoft.com/office/drawing/2014/main" id="{56BE2ACE-F345-AD4D-B9DA-A9A9140B3EFD}"/>
                    </a:ext>
                  </a:extLst>
                </p:cNvPr>
                <p:cNvSpPr/>
                <p:nvPr/>
              </p:nvSpPr>
              <p:spPr bwMode="auto">
                <a:xfrm>
                  <a:off x="7991206" y="4680230"/>
                  <a:ext cx="336006" cy="289661"/>
                </a:xfrm>
                <a:prstGeom prst="hexagon">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6" name="TextBox 85">
                <a:extLst>
                  <a:ext uri="{FF2B5EF4-FFF2-40B4-BE49-F238E27FC236}">
                    <a16:creationId xmlns:a16="http://schemas.microsoft.com/office/drawing/2014/main" id="{A9B798DF-D053-E647-9F67-0DFD8AF42FC7}"/>
                  </a:ext>
                </a:extLst>
              </p:cNvPr>
              <p:cNvSpPr txBox="1"/>
              <p:nvPr/>
            </p:nvSpPr>
            <p:spPr>
              <a:xfrm>
                <a:off x="7793667" y="5479019"/>
                <a:ext cx="85" cy="123119"/>
              </a:xfrm>
              <a:prstGeom prst="rect">
                <a:avLst/>
              </a:prstGeom>
              <a:noFill/>
            </p:spPr>
            <p:txBody>
              <a:bodyPr wrap="none" lIns="0" tIns="0" rIns="0" bIns="0" rtlCol="0">
                <a:spAutoFit/>
              </a:bodyPr>
              <a:lstStyle/>
              <a:p>
                <a:pPr algn="ctr" defTabSz="685742"/>
                <a:endParaRPr lang="en-US" sz="600">
                  <a:gradFill>
                    <a:gsLst>
                      <a:gs pos="0">
                        <a:srgbClr val="0078D4"/>
                      </a:gs>
                      <a:gs pos="100000">
                        <a:srgbClr val="0078D4"/>
                      </a:gs>
                    </a:gsLst>
                    <a:lin ang="5400000" scaled="0"/>
                  </a:gradFill>
                  <a:latin typeface="Segoe UI"/>
                </a:endParaRPr>
              </a:p>
            </p:txBody>
          </p:sp>
          <p:sp>
            <p:nvSpPr>
              <p:cNvPr id="110" name="Hexagon 109">
                <a:extLst>
                  <a:ext uri="{FF2B5EF4-FFF2-40B4-BE49-F238E27FC236}">
                    <a16:creationId xmlns:a16="http://schemas.microsoft.com/office/drawing/2014/main" id="{22D07512-D548-9D4D-B4B6-E25F6EB1AC11}"/>
                  </a:ext>
                </a:extLst>
              </p:cNvPr>
              <p:cNvSpPr/>
              <p:nvPr/>
            </p:nvSpPr>
            <p:spPr bwMode="auto">
              <a:xfrm>
                <a:off x="7791598" y="3129189"/>
                <a:ext cx="408562" cy="352209"/>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extLst>
                  <a:ext uri="{FF2B5EF4-FFF2-40B4-BE49-F238E27FC236}">
                    <a16:creationId xmlns:a16="http://schemas.microsoft.com/office/drawing/2014/main" id="{E6E6FC13-209C-D64B-AA1A-6C73E2FF0B51}"/>
                  </a:ext>
                </a:extLst>
              </p:cNvPr>
              <p:cNvSpPr/>
              <p:nvPr/>
            </p:nvSpPr>
            <p:spPr bwMode="auto">
              <a:xfrm>
                <a:off x="7443347" y="4067425"/>
                <a:ext cx="408562" cy="352209"/>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extLst>
                  <a:ext uri="{FF2B5EF4-FFF2-40B4-BE49-F238E27FC236}">
                    <a16:creationId xmlns:a16="http://schemas.microsoft.com/office/drawing/2014/main" id="{B5FBE636-B23F-814D-B850-2FF4324C61EA}"/>
                  </a:ext>
                </a:extLst>
              </p:cNvPr>
              <p:cNvSpPr/>
              <p:nvPr/>
            </p:nvSpPr>
            <p:spPr bwMode="auto">
              <a:xfrm>
                <a:off x="7929258" y="5006673"/>
                <a:ext cx="336006" cy="289661"/>
              </a:xfrm>
              <a:prstGeom prst="hexagon">
                <a:avLst/>
              </a:prstGeom>
              <a:solidFill>
                <a:srgbClr val="0078D4">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ndParaRPr>
              </a:p>
            </p:txBody>
          </p:sp>
        </p:grpSp>
        <p:grpSp>
          <p:nvGrpSpPr>
            <p:cNvPr id="168" name="Group 167">
              <a:extLst>
                <a:ext uri="{FF2B5EF4-FFF2-40B4-BE49-F238E27FC236}">
                  <a16:creationId xmlns:a16="http://schemas.microsoft.com/office/drawing/2014/main" id="{46187538-58EA-B348-A68E-298EA89AE5A0}"/>
                </a:ext>
              </a:extLst>
            </p:cNvPr>
            <p:cNvGrpSpPr/>
            <p:nvPr/>
          </p:nvGrpSpPr>
          <p:grpSpPr>
            <a:xfrm>
              <a:off x="9198828" y="2604738"/>
              <a:ext cx="1954942" cy="2807989"/>
              <a:chOff x="9198828" y="2604738"/>
              <a:chExt cx="1954942" cy="2807989"/>
            </a:xfrm>
          </p:grpSpPr>
          <p:sp>
            <p:nvSpPr>
              <p:cNvPr id="140" name="Hexagon 139">
                <a:extLst>
                  <a:ext uri="{FF2B5EF4-FFF2-40B4-BE49-F238E27FC236}">
                    <a16:creationId xmlns:a16="http://schemas.microsoft.com/office/drawing/2014/main" id="{2E2449F2-16C0-6D4B-8E92-2530EE2A8756}"/>
                  </a:ext>
                </a:extLst>
              </p:cNvPr>
              <p:cNvSpPr/>
              <p:nvPr/>
            </p:nvSpPr>
            <p:spPr bwMode="auto">
              <a:xfrm>
                <a:off x="9653745" y="2970555"/>
                <a:ext cx="408562" cy="352209"/>
              </a:xfrm>
              <a:prstGeom prst="hexagon">
                <a:avLst/>
              </a:prstGeom>
              <a:solidFill>
                <a:srgbClr val="127C0F">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5" name="Group 144">
                <a:extLst>
                  <a:ext uri="{FF2B5EF4-FFF2-40B4-BE49-F238E27FC236}">
                    <a16:creationId xmlns:a16="http://schemas.microsoft.com/office/drawing/2014/main" id="{1593811F-B33C-3740-A88F-5D85BF4141C4}"/>
                  </a:ext>
                </a:extLst>
              </p:cNvPr>
              <p:cNvGrpSpPr/>
              <p:nvPr/>
            </p:nvGrpSpPr>
            <p:grpSpPr>
              <a:xfrm>
                <a:off x="9198828" y="2604738"/>
                <a:ext cx="1954942" cy="2807989"/>
                <a:chOff x="4383931" y="2193398"/>
                <a:chExt cx="1649867" cy="2617274"/>
              </a:xfrm>
            </p:grpSpPr>
            <p:sp>
              <p:nvSpPr>
                <p:cNvPr id="160" name="Rounded Rectangle 159">
                  <a:extLst>
                    <a:ext uri="{FF2B5EF4-FFF2-40B4-BE49-F238E27FC236}">
                      <a16:creationId xmlns:a16="http://schemas.microsoft.com/office/drawing/2014/main" id="{0A99F58F-E931-5242-822C-EA8D5DF7B5F2}"/>
                    </a:ext>
                  </a:extLst>
                </p:cNvPr>
                <p:cNvSpPr/>
                <p:nvPr/>
              </p:nvSpPr>
              <p:spPr bwMode="auto">
                <a:xfrm>
                  <a:off x="4383931" y="2338315"/>
                  <a:ext cx="1649867" cy="2472357"/>
                </a:xfrm>
                <a:prstGeom prst="roundRect">
                  <a:avLst>
                    <a:gd name="adj" fmla="val 11691"/>
                  </a:avLst>
                </a:prstGeom>
                <a:noFill/>
                <a:ln w="19050">
                  <a:solidFill>
                    <a:srgbClr val="127C0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1" tIns="109721" rIns="137151" bIns="109721" numCol="1" spcCol="0" rtlCol="0" fromWordArt="0" anchor="t" anchorCtr="0" forceAA="0" compatLnSpc="1">
                  <a:prstTxWarp prst="textNoShape">
                    <a:avLst/>
                  </a:prstTxWarp>
                  <a:noAutofit/>
                </a:bodyPr>
                <a:lstStyle/>
                <a:p>
                  <a:pPr defTabSz="6993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TextBox 160">
                  <a:extLst>
                    <a:ext uri="{FF2B5EF4-FFF2-40B4-BE49-F238E27FC236}">
                      <a16:creationId xmlns:a16="http://schemas.microsoft.com/office/drawing/2014/main" id="{3436CD91-7282-544A-B30A-6B297DB76B39}"/>
                    </a:ext>
                  </a:extLst>
                </p:cNvPr>
                <p:cNvSpPr txBox="1"/>
                <p:nvPr/>
              </p:nvSpPr>
              <p:spPr>
                <a:xfrm>
                  <a:off x="4893898" y="2193398"/>
                  <a:ext cx="734788" cy="272547"/>
                </a:xfrm>
                <a:prstGeom prst="rect">
                  <a:avLst/>
                </a:prstGeom>
                <a:solidFill>
                  <a:srgbClr val="E6E6E6"/>
                </a:solidFill>
              </p:spPr>
              <p:txBody>
                <a:bodyPr wrap="square" lIns="34288" tIns="0" rIns="34288" bIns="0" rtlCol="0">
                  <a:spAutoFit/>
                </a:bodyPr>
                <a:lstStyle/>
                <a:p>
                  <a:pPr algn="ctr" defTabSz="685742"/>
                  <a:r>
                    <a:rPr lang="en-US" sz="825">
                      <a:gradFill>
                        <a:gsLst>
                          <a:gs pos="0">
                            <a:srgbClr val="127C0F"/>
                          </a:gs>
                          <a:gs pos="100000">
                            <a:srgbClr val="127C0F"/>
                          </a:gs>
                        </a:gsLst>
                        <a:lin ang="5400000" scaled="0"/>
                      </a:gradFill>
                      <a:latin typeface="Segoe UI"/>
                    </a:rPr>
                    <a:t>Production</a:t>
                  </a:r>
                </a:p>
                <a:p>
                  <a:pPr algn="ctr" defTabSz="685742"/>
                  <a:r>
                    <a:rPr lang="en-US" sz="600">
                      <a:gradFill>
                        <a:gsLst>
                          <a:gs pos="0">
                            <a:srgbClr val="127C0F"/>
                          </a:gs>
                          <a:gs pos="100000">
                            <a:srgbClr val="127C0F"/>
                          </a:gs>
                        </a:gsLst>
                        <a:lin ang="5400000" scaled="0"/>
                      </a:gradFill>
                      <a:latin typeface="Segoe UI"/>
                    </a:rPr>
                    <a:t>cluster</a:t>
                  </a:r>
                </a:p>
              </p:txBody>
            </p:sp>
          </p:grpSp>
          <p:sp>
            <p:nvSpPr>
              <p:cNvPr id="146" name="Hexagon 145">
                <a:extLst>
                  <a:ext uri="{FF2B5EF4-FFF2-40B4-BE49-F238E27FC236}">
                    <a16:creationId xmlns:a16="http://schemas.microsoft.com/office/drawing/2014/main" id="{2E4A8968-890C-9646-8CD8-C9E680AC75BF}"/>
                  </a:ext>
                </a:extLst>
              </p:cNvPr>
              <p:cNvSpPr/>
              <p:nvPr/>
            </p:nvSpPr>
            <p:spPr bwMode="auto">
              <a:xfrm>
                <a:off x="9605989" y="2941177"/>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Hexagon 146">
                <a:extLst>
                  <a:ext uri="{FF2B5EF4-FFF2-40B4-BE49-F238E27FC236}">
                    <a16:creationId xmlns:a16="http://schemas.microsoft.com/office/drawing/2014/main" id="{C78E709B-8032-9046-A44A-A940918CB448}"/>
                  </a:ext>
                </a:extLst>
              </p:cNvPr>
              <p:cNvSpPr/>
              <p:nvPr/>
            </p:nvSpPr>
            <p:spPr bwMode="auto">
              <a:xfrm>
                <a:off x="10230453" y="3117281"/>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Hexagon 147">
                <a:extLst>
                  <a:ext uri="{FF2B5EF4-FFF2-40B4-BE49-F238E27FC236}">
                    <a16:creationId xmlns:a16="http://schemas.microsoft.com/office/drawing/2014/main" id="{D8DC4B53-6D38-3D4E-B065-836C4C555E1E}"/>
                  </a:ext>
                </a:extLst>
              </p:cNvPr>
              <p:cNvSpPr/>
              <p:nvPr/>
            </p:nvSpPr>
            <p:spPr bwMode="auto">
              <a:xfrm>
                <a:off x="9454241" y="3445449"/>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Hexagon 148">
                <a:extLst>
                  <a:ext uri="{FF2B5EF4-FFF2-40B4-BE49-F238E27FC236}">
                    <a16:creationId xmlns:a16="http://schemas.microsoft.com/office/drawing/2014/main" id="{2F63AEEE-49BB-0C43-A410-0E735705935E}"/>
                  </a:ext>
                </a:extLst>
              </p:cNvPr>
              <p:cNvSpPr/>
              <p:nvPr/>
            </p:nvSpPr>
            <p:spPr bwMode="auto">
              <a:xfrm>
                <a:off x="10378792" y="4251557"/>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Hexagon 149">
                <a:extLst>
                  <a:ext uri="{FF2B5EF4-FFF2-40B4-BE49-F238E27FC236}">
                    <a16:creationId xmlns:a16="http://schemas.microsoft.com/office/drawing/2014/main" id="{02EB6B65-D53F-0C40-A8DD-34A6871A3F78}"/>
                  </a:ext>
                </a:extLst>
              </p:cNvPr>
              <p:cNvSpPr/>
              <p:nvPr/>
            </p:nvSpPr>
            <p:spPr bwMode="auto">
              <a:xfrm>
                <a:off x="9876480" y="4052143"/>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Can 150">
                <a:extLst>
                  <a:ext uri="{FF2B5EF4-FFF2-40B4-BE49-F238E27FC236}">
                    <a16:creationId xmlns:a16="http://schemas.microsoft.com/office/drawing/2014/main" id="{305BDB47-1DE4-734F-B426-F8BBDBBE2D0A}"/>
                  </a:ext>
                </a:extLst>
              </p:cNvPr>
              <p:cNvSpPr/>
              <p:nvPr/>
            </p:nvSpPr>
            <p:spPr bwMode="auto">
              <a:xfrm>
                <a:off x="10577915" y="3657680"/>
                <a:ext cx="315637" cy="352209"/>
              </a:xfrm>
              <a:prstGeom prst="ca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Hexagon 151">
                <a:extLst>
                  <a:ext uri="{FF2B5EF4-FFF2-40B4-BE49-F238E27FC236}">
                    <a16:creationId xmlns:a16="http://schemas.microsoft.com/office/drawing/2014/main" id="{33550DDE-8964-1040-8A77-400A04AABD47}"/>
                  </a:ext>
                </a:extLst>
              </p:cNvPr>
              <p:cNvSpPr/>
              <p:nvPr/>
            </p:nvSpPr>
            <p:spPr bwMode="auto">
              <a:xfrm>
                <a:off x="9981389" y="3536783"/>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Hexagon 152">
                <a:extLst>
                  <a:ext uri="{FF2B5EF4-FFF2-40B4-BE49-F238E27FC236}">
                    <a16:creationId xmlns:a16="http://schemas.microsoft.com/office/drawing/2014/main" id="{7FA86AE5-2941-674E-88EE-1B53F392868C}"/>
                  </a:ext>
                </a:extLst>
              </p:cNvPr>
              <p:cNvSpPr/>
              <p:nvPr/>
            </p:nvSpPr>
            <p:spPr bwMode="auto">
              <a:xfrm>
                <a:off x="9918733" y="4616306"/>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Hexagon 153">
                <a:extLst>
                  <a:ext uri="{FF2B5EF4-FFF2-40B4-BE49-F238E27FC236}">
                    <a16:creationId xmlns:a16="http://schemas.microsoft.com/office/drawing/2014/main" id="{DD8309F2-89AB-D54A-A806-3C88ED460C97}"/>
                  </a:ext>
                </a:extLst>
              </p:cNvPr>
              <p:cNvSpPr/>
              <p:nvPr/>
            </p:nvSpPr>
            <p:spPr bwMode="auto">
              <a:xfrm>
                <a:off x="10245367" y="4726694"/>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Hexagon 154">
                <a:extLst>
                  <a:ext uri="{FF2B5EF4-FFF2-40B4-BE49-F238E27FC236}">
                    <a16:creationId xmlns:a16="http://schemas.microsoft.com/office/drawing/2014/main" id="{D0F2B03A-4BB7-FC4F-80E1-90C35FB590A6}"/>
                  </a:ext>
                </a:extLst>
              </p:cNvPr>
              <p:cNvSpPr/>
              <p:nvPr/>
            </p:nvSpPr>
            <p:spPr bwMode="auto">
              <a:xfrm>
                <a:off x="10690369" y="4763792"/>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Hexagon 155">
                <a:extLst>
                  <a:ext uri="{FF2B5EF4-FFF2-40B4-BE49-F238E27FC236}">
                    <a16:creationId xmlns:a16="http://schemas.microsoft.com/office/drawing/2014/main" id="{0992BF0B-8876-0F46-AEEE-75FD9B8F868D}"/>
                  </a:ext>
                </a:extLst>
              </p:cNvPr>
              <p:cNvSpPr/>
              <p:nvPr/>
            </p:nvSpPr>
            <p:spPr bwMode="auto">
              <a:xfrm>
                <a:off x="9576088" y="3968130"/>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Hexagon 156">
                <a:extLst>
                  <a:ext uri="{FF2B5EF4-FFF2-40B4-BE49-F238E27FC236}">
                    <a16:creationId xmlns:a16="http://schemas.microsoft.com/office/drawing/2014/main" id="{A8C6DAA4-7B71-184D-A02D-A312B29CCE93}"/>
                  </a:ext>
                </a:extLst>
              </p:cNvPr>
              <p:cNvSpPr/>
              <p:nvPr/>
            </p:nvSpPr>
            <p:spPr bwMode="auto">
              <a:xfrm>
                <a:off x="9527057" y="4845056"/>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Hexagon 157">
                <a:extLst>
                  <a:ext uri="{FF2B5EF4-FFF2-40B4-BE49-F238E27FC236}">
                    <a16:creationId xmlns:a16="http://schemas.microsoft.com/office/drawing/2014/main" id="{88186D17-7E51-1748-8F67-D58FEED2A460}"/>
                  </a:ext>
                </a:extLst>
              </p:cNvPr>
              <p:cNvSpPr/>
              <p:nvPr/>
            </p:nvSpPr>
            <p:spPr bwMode="auto">
              <a:xfrm>
                <a:off x="10198113" y="3840347"/>
                <a:ext cx="194910" cy="168026"/>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Can 158">
                <a:extLst>
                  <a:ext uri="{FF2B5EF4-FFF2-40B4-BE49-F238E27FC236}">
                    <a16:creationId xmlns:a16="http://schemas.microsoft.com/office/drawing/2014/main" id="{C40BEDD2-27D8-634D-8094-0C7922584E27}"/>
                  </a:ext>
                </a:extLst>
              </p:cNvPr>
              <p:cNvSpPr/>
              <p:nvPr/>
            </p:nvSpPr>
            <p:spPr bwMode="auto">
              <a:xfrm>
                <a:off x="9441873" y="4334974"/>
                <a:ext cx="315637" cy="352209"/>
              </a:xfrm>
              <a:prstGeom prst="ca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Hexagon 142">
                <a:extLst>
                  <a:ext uri="{FF2B5EF4-FFF2-40B4-BE49-F238E27FC236}">
                    <a16:creationId xmlns:a16="http://schemas.microsoft.com/office/drawing/2014/main" id="{F964D14C-F1A1-E440-A417-970DF8E5A75D}"/>
                  </a:ext>
                </a:extLst>
              </p:cNvPr>
              <p:cNvSpPr/>
              <p:nvPr/>
            </p:nvSpPr>
            <p:spPr bwMode="auto">
              <a:xfrm>
                <a:off x="9826349" y="4910101"/>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Hexagon 143">
                <a:extLst>
                  <a:ext uri="{FF2B5EF4-FFF2-40B4-BE49-F238E27FC236}">
                    <a16:creationId xmlns:a16="http://schemas.microsoft.com/office/drawing/2014/main" id="{F9AEB492-A4CB-9544-BFA4-14C6581E022B}"/>
                  </a:ext>
                </a:extLst>
              </p:cNvPr>
              <p:cNvSpPr/>
              <p:nvPr/>
            </p:nvSpPr>
            <p:spPr bwMode="auto">
              <a:xfrm>
                <a:off x="10378792" y="4999418"/>
                <a:ext cx="336006" cy="289661"/>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Hexagon 163">
                <a:extLst>
                  <a:ext uri="{FF2B5EF4-FFF2-40B4-BE49-F238E27FC236}">
                    <a16:creationId xmlns:a16="http://schemas.microsoft.com/office/drawing/2014/main" id="{253E5809-2F51-334B-9980-0BAC11136177}"/>
                  </a:ext>
                </a:extLst>
              </p:cNvPr>
              <p:cNvSpPr/>
              <p:nvPr/>
            </p:nvSpPr>
            <p:spPr bwMode="auto">
              <a:xfrm>
                <a:off x="10265187" y="3140164"/>
                <a:ext cx="408562" cy="352209"/>
              </a:xfrm>
              <a:prstGeom prst="hexagon">
                <a:avLst/>
              </a:prstGeom>
              <a:solidFill>
                <a:srgbClr val="127C0F">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Hexagon 164">
                <a:extLst>
                  <a:ext uri="{FF2B5EF4-FFF2-40B4-BE49-F238E27FC236}">
                    <a16:creationId xmlns:a16="http://schemas.microsoft.com/office/drawing/2014/main" id="{0259D208-594C-5C41-8A89-84496C3D5EBA}"/>
                  </a:ext>
                </a:extLst>
              </p:cNvPr>
              <p:cNvSpPr/>
              <p:nvPr/>
            </p:nvSpPr>
            <p:spPr bwMode="auto">
              <a:xfrm>
                <a:off x="9916936" y="4078400"/>
                <a:ext cx="408562" cy="352209"/>
              </a:xfrm>
              <a:prstGeom prst="hexagon">
                <a:avLst/>
              </a:prstGeom>
              <a:solidFill>
                <a:srgbClr val="127C0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Hexagon 165">
                <a:extLst>
                  <a:ext uri="{FF2B5EF4-FFF2-40B4-BE49-F238E27FC236}">
                    <a16:creationId xmlns:a16="http://schemas.microsoft.com/office/drawing/2014/main" id="{5CF792D5-4CFA-3849-9ABB-F13C6C94B674}"/>
                  </a:ext>
                </a:extLst>
              </p:cNvPr>
              <p:cNvSpPr/>
              <p:nvPr/>
            </p:nvSpPr>
            <p:spPr bwMode="auto">
              <a:xfrm>
                <a:off x="10402847" y="5017648"/>
                <a:ext cx="336006" cy="289661"/>
              </a:xfrm>
              <a:prstGeom prst="hexagon">
                <a:avLst/>
              </a:prstGeom>
              <a:solidFill>
                <a:srgbClr val="127C0F">
                  <a:alpha val="8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20" fontAlgn="base">
                  <a:spcBef>
                    <a:spcPct val="0"/>
                  </a:spcBef>
                  <a:spcAft>
                    <a:spcPct val="0"/>
                  </a:spcAft>
                </a:pPr>
                <a:endParaRPr lang="en-US" sz="1500">
                  <a:gradFill>
                    <a:gsLst>
                      <a:gs pos="0">
                        <a:srgbClr val="FFFFFF"/>
                      </a:gs>
                      <a:gs pos="100000">
                        <a:srgbClr val="FFFFFF"/>
                      </a:gs>
                    </a:gsLst>
                    <a:lin ang="5400000" scaled="0"/>
                  </a:gradFill>
                  <a:latin typeface="Segoe UI"/>
                </a:endParaRPr>
              </a:p>
            </p:txBody>
          </p:sp>
        </p:grpSp>
      </p:grpSp>
      <p:grpSp>
        <p:nvGrpSpPr>
          <p:cNvPr id="211" name="Group 210">
            <a:extLst>
              <a:ext uri="{FF2B5EF4-FFF2-40B4-BE49-F238E27FC236}">
                <a16:creationId xmlns:a16="http://schemas.microsoft.com/office/drawing/2014/main" id="{8CAF4B37-753F-BC45-9799-5425CC1A8FBC}"/>
              </a:ext>
            </a:extLst>
          </p:cNvPr>
          <p:cNvGrpSpPr/>
          <p:nvPr/>
        </p:nvGrpSpPr>
        <p:grpSpPr>
          <a:xfrm>
            <a:off x="4122641" y="207648"/>
            <a:ext cx="1699030" cy="441379"/>
            <a:chOff x="5496814" y="276658"/>
            <a:chExt cx="2265520" cy="588543"/>
          </a:xfrm>
        </p:grpSpPr>
        <p:sp>
          <p:nvSpPr>
            <p:cNvPr id="167" name="Can 166">
              <a:extLst>
                <a:ext uri="{FF2B5EF4-FFF2-40B4-BE49-F238E27FC236}">
                  <a16:creationId xmlns:a16="http://schemas.microsoft.com/office/drawing/2014/main" id="{59A2C4A8-84F1-044B-9EE2-A88155C1406D}"/>
                </a:ext>
              </a:extLst>
            </p:cNvPr>
            <p:cNvSpPr/>
            <p:nvPr/>
          </p:nvSpPr>
          <p:spPr bwMode="auto">
            <a:xfrm rot="5400000">
              <a:off x="6481110" y="-416022"/>
              <a:ext cx="296927" cy="2265520"/>
            </a:xfrm>
            <a:prstGeom prst="can">
              <a:avLst/>
            </a:prstGeom>
            <a:noFill/>
            <a:ln w="28575">
              <a:solidFill>
                <a:srgbClr val="D83B0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51" tIns="109721" rIns="137151" bIns="109721" numCol="1" spcCol="0" rtlCol="0" fromWordArt="0" anchor="t" anchorCtr="0" forceAA="0" compatLnSpc="1">
              <a:prstTxWarp prst="textNoShape">
                <a:avLst/>
              </a:prstTxWarp>
              <a:noAutofit/>
            </a:bodyPr>
            <a:lstStyle/>
            <a:p>
              <a:pPr defTabSz="699320" fontAlgn="base">
                <a:spcBef>
                  <a:spcPct val="0"/>
                </a:spcBef>
                <a:spcAft>
                  <a:spcPct val="0"/>
                </a:spcAft>
              </a:pPr>
              <a:endParaRPr lang="en-US" sz="1500" err="1">
                <a:gradFill>
                  <a:gsLst>
                    <a:gs pos="0">
                      <a:schemeClr val="accent3"/>
                    </a:gs>
                    <a:gs pos="100000">
                      <a:schemeClr val="accent3"/>
                    </a:gs>
                  </a:gsLst>
                  <a:lin ang="5400000" scaled="0"/>
                </a:gradFill>
                <a:latin typeface="Segoe UI"/>
                <a:ea typeface="Segoe UI" pitchFamily="34" charset="0"/>
                <a:cs typeface="Segoe UI" pitchFamily="34" charset="0"/>
              </a:endParaRPr>
            </a:p>
          </p:txBody>
        </p:sp>
        <p:sp>
          <p:nvSpPr>
            <p:cNvPr id="170" name="TextBox 169">
              <a:extLst>
                <a:ext uri="{FF2B5EF4-FFF2-40B4-BE49-F238E27FC236}">
                  <a16:creationId xmlns:a16="http://schemas.microsoft.com/office/drawing/2014/main" id="{98129382-5394-4F49-942F-0C1F8AA337F5}"/>
                </a:ext>
              </a:extLst>
            </p:cNvPr>
            <p:cNvSpPr txBox="1"/>
            <p:nvPr/>
          </p:nvSpPr>
          <p:spPr>
            <a:xfrm>
              <a:off x="6009153" y="276658"/>
              <a:ext cx="1301723" cy="246237"/>
            </a:xfrm>
            <a:prstGeom prst="rect">
              <a:avLst/>
            </a:prstGeom>
            <a:noFill/>
          </p:spPr>
          <p:txBody>
            <a:bodyPr wrap="none" lIns="0" tIns="0" rIns="0" bIns="0" rtlCol="0">
              <a:spAutoFit/>
            </a:bodyPr>
            <a:lstStyle/>
            <a:p>
              <a:pPr algn="ctr" defTabSz="685742"/>
              <a:r>
                <a:rPr lang="en-US" sz="1200">
                  <a:gradFill>
                    <a:gsLst>
                      <a:gs pos="0">
                        <a:schemeClr val="accent3"/>
                      </a:gs>
                      <a:gs pos="100000">
                        <a:schemeClr val="accent3"/>
                      </a:gs>
                    </a:gsLst>
                    <a:lin ang="5400000" scaled="0"/>
                  </a:gradFill>
                  <a:latin typeface="Segoe UI"/>
                </a:rPr>
                <a:t>CI/CD pipeline</a:t>
              </a:r>
            </a:p>
          </p:txBody>
        </p:sp>
      </p:grpSp>
      <p:grpSp>
        <p:nvGrpSpPr>
          <p:cNvPr id="210" name="Group 209">
            <a:extLst>
              <a:ext uri="{FF2B5EF4-FFF2-40B4-BE49-F238E27FC236}">
                <a16:creationId xmlns:a16="http://schemas.microsoft.com/office/drawing/2014/main" id="{45C6FCCB-C02C-FD46-B7B3-92277B35DF44}"/>
              </a:ext>
            </a:extLst>
          </p:cNvPr>
          <p:cNvGrpSpPr/>
          <p:nvPr/>
        </p:nvGrpSpPr>
        <p:grpSpPr>
          <a:xfrm>
            <a:off x="2329926" y="146782"/>
            <a:ext cx="1131583" cy="796978"/>
            <a:chOff x="3106372" y="195498"/>
            <a:chExt cx="1508875" cy="1062706"/>
          </a:xfrm>
        </p:grpSpPr>
        <p:sp>
          <p:nvSpPr>
            <p:cNvPr id="172" name="TextBox 171">
              <a:extLst>
                <a:ext uri="{FF2B5EF4-FFF2-40B4-BE49-F238E27FC236}">
                  <a16:creationId xmlns:a16="http://schemas.microsoft.com/office/drawing/2014/main" id="{69800F47-5BE5-7E46-B837-AA2FCA2FC81F}"/>
                </a:ext>
              </a:extLst>
            </p:cNvPr>
            <p:cNvSpPr txBox="1"/>
            <p:nvPr/>
          </p:nvSpPr>
          <p:spPr>
            <a:xfrm>
              <a:off x="3106372" y="195498"/>
              <a:ext cx="1508875" cy="215458"/>
            </a:xfrm>
            <a:prstGeom prst="rect">
              <a:avLst/>
            </a:prstGeom>
            <a:noFill/>
          </p:spPr>
          <p:txBody>
            <a:bodyPr wrap="square" lIns="0" tIns="0" rIns="0" bIns="0" rtlCol="0">
              <a:spAutoFit/>
            </a:bodyPr>
            <a:lstStyle/>
            <a:p>
              <a:pPr algn="ctr" defTabSz="685742"/>
              <a:r>
                <a:rPr lang="en-US" sz="1050">
                  <a:gradFill>
                    <a:gsLst>
                      <a:gs pos="0">
                        <a:schemeClr val="accent3"/>
                      </a:gs>
                      <a:gs pos="100000">
                        <a:schemeClr val="accent3"/>
                      </a:gs>
                    </a:gsLst>
                    <a:lin ang="5400000" scaled="0"/>
                  </a:gradFill>
                  <a:latin typeface="Segoe UI"/>
                </a:rPr>
                <a:t>Source control</a:t>
              </a:r>
            </a:p>
          </p:txBody>
        </p:sp>
        <p:sp>
          <p:nvSpPr>
            <p:cNvPr id="173" name="Folded Corner 172">
              <a:extLst>
                <a:ext uri="{FF2B5EF4-FFF2-40B4-BE49-F238E27FC236}">
                  <a16:creationId xmlns:a16="http://schemas.microsoft.com/office/drawing/2014/main" id="{7F17085D-02E9-6B49-9EB5-682F951E5E53}"/>
                </a:ext>
              </a:extLst>
            </p:cNvPr>
            <p:cNvSpPr/>
            <p:nvPr/>
          </p:nvSpPr>
          <p:spPr bwMode="auto">
            <a:xfrm>
              <a:off x="3539797" y="467021"/>
              <a:ext cx="642026" cy="791183"/>
            </a:xfrm>
            <a:prstGeom prst="foldedCorner">
              <a:avLst/>
            </a:prstGeom>
            <a:noFill/>
            <a:ln w="28575">
              <a:solidFill>
                <a:srgbClr val="D83B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1" tIns="109721" rIns="137151" bIns="109721" numCol="1" spcCol="0" rtlCol="0" fromWordArt="0" anchor="t" anchorCtr="0" forceAA="0" compatLnSpc="1">
              <a:prstTxWarp prst="textNoShape">
                <a:avLst/>
              </a:prstTxWarp>
              <a:noAutofit/>
            </a:bodyPr>
            <a:lstStyle/>
            <a:p>
              <a:pPr defTabSz="699320" fontAlgn="base">
                <a:spcBef>
                  <a:spcPct val="0"/>
                </a:spcBef>
                <a:spcAft>
                  <a:spcPct val="0"/>
                </a:spcAft>
              </a:pPr>
              <a:endParaRPr lang="en-US" sz="1500" err="1">
                <a:gradFill>
                  <a:gsLst>
                    <a:gs pos="0">
                      <a:schemeClr val="accent3"/>
                    </a:gs>
                    <a:gs pos="100000">
                      <a:schemeClr val="accent3"/>
                    </a:gs>
                  </a:gsLst>
                  <a:lin ang="5400000" scaled="0"/>
                </a:gradFill>
                <a:latin typeface="Segoe UI"/>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54598D04-B66D-AB40-A1C4-676CE4332353}"/>
              </a:ext>
            </a:extLst>
          </p:cNvPr>
          <p:cNvGrpSpPr/>
          <p:nvPr/>
        </p:nvGrpSpPr>
        <p:grpSpPr>
          <a:xfrm>
            <a:off x="1701710" y="1066278"/>
            <a:ext cx="964577" cy="757888"/>
            <a:chOff x="2268697" y="1421571"/>
            <a:chExt cx="1286185" cy="1010583"/>
          </a:xfrm>
        </p:grpSpPr>
        <p:cxnSp>
          <p:nvCxnSpPr>
            <p:cNvPr id="175" name="Straight Arrow Connector 174">
              <a:extLst>
                <a:ext uri="{FF2B5EF4-FFF2-40B4-BE49-F238E27FC236}">
                  <a16:creationId xmlns:a16="http://schemas.microsoft.com/office/drawing/2014/main" id="{07A3EAD6-3386-3E47-82DA-2C92C2C0CF0C}"/>
                </a:ext>
              </a:extLst>
            </p:cNvPr>
            <p:cNvCxnSpPr>
              <a:cxnSpLocks/>
            </p:cNvCxnSpPr>
            <p:nvPr/>
          </p:nvCxnSpPr>
          <p:spPr>
            <a:xfrm flipV="1">
              <a:off x="2827406" y="1421571"/>
              <a:ext cx="727476" cy="1010583"/>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508D969D-0501-0E47-A05E-9498043D144D}"/>
                </a:ext>
              </a:extLst>
            </p:cNvPr>
            <p:cNvSpPr txBox="1"/>
            <p:nvPr/>
          </p:nvSpPr>
          <p:spPr>
            <a:xfrm>
              <a:off x="2268697" y="1638549"/>
              <a:ext cx="1117418" cy="338577"/>
            </a:xfrm>
            <a:prstGeom prst="rect">
              <a:avLst/>
            </a:prstGeom>
            <a:noFill/>
          </p:spPr>
          <p:txBody>
            <a:bodyPr wrap="square" lIns="0" tIns="0" rIns="0" bIns="0" rtlCol="0">
              <a:spAutoFit/>
            </a:bodyPr>
            <a:lstStyle/>
            <a:p>
              <a:pPr algn="ctr" defTabSz="685742"/>
              <a:r>
                <a:rPr lang="en-US" sz="825">
                  <a:gradFill>
                    <a:gsLst>
                      <a:gs pos="0">
                        <a:schemeClr val="accent3"/>
                      </a:gs>
                      <a:gs pos="100000">
                        <a:schemeClr val="accent3"/>
                      </a:gs>
                    </a:gsLst>
                    <a:lin ang="5400000" scaled="0"/>
                  </a:gradFill>
                  <a:latin typeface="Segoe UI"/>
                </a:rPr>
                <a:t>git commit</a:t>
              </a:r>
            </a:p>
            <a:p>
              <a:pPr algn="ctr" defTabSz="685742"/>
              <a:r>
                <a:rPr lang="en-US" sz="825">
                  <a:gradFill>
                    <a:gsLst>
                      <a:gs pos="0">
                        <a:schemeClr val="accent3"/>
                      </a:gs>
                      <a:gs pos="100000">
                        <a:schemeClr val="accent3"/>
                      </a:gs>
                    </a:gsLst>
                    <a:lin ang="5400000" scaled="0"/>
                  </a:gradFill>
                  <a:latin typeface="Segoe UI"/>
                </a:rPr>
                <a:t>git push</a:t>
              </a:r>
            </a:p>
          </p:txBody>
        </p:sp>
      </p:grpSp>
      <p:cxnSp>
        <p:nvCxnSpPr>
          <p:cNvPr id="178" name="Straight Arrow Connector 177">
            <a:extLst>
              <a:ext uri="{FF2B5EF4-FFF2-40B4-BE49-F238E27FC236}">
                <a16:creationId xmlns:a16="http://schemas.microsoft.com/office/drawing/2014/main" id="{221084CA-7570-3D49-BB8F-51099B54C9A9}"/>
              </a:ext>
            </a:extLst>
          </p:cNvPr>
          <p:cNvCxnSpPr>
            <a:cxnSpLocks/>
          </p:cNvCxnSpPr>
          <p:nvPr/>
        </p:nvCxnSpPr>
        <p:spPr>
          <a:xfrm>
            <a:off x="3162934" y="536976"/>
            <a:ext cx="928514" cy="1"/>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Can 179">
            <a:extLst>
              <a:ext uri="{FF2B5EF4-FFF2-40B4-BE49-F238E27FC236}">
                <a16:creationId xmlns:a16="http://schemas.microsoft.com/office/drawing/2014/main" id="{C0C43960-5066-6C44-93EB-BA7AE0746375}"/>
              </a:ext>
            </a:extLst>
          </p:cNvPr>
          <p:cNvSpPr/>
          <p:nvPr/>
        </p:nvSpPr>
        <p:spPr bwMode="auto">
          <a:xfrm>
            <a:off x="4804343" y="805270"/>
            <a:ext cx="381282" cy="392296"/>
          </a:xfrm>
          <a:prstGeom prst="can">
            <a:avLst/>
          </a:prstGeom>
          <a:noFill/>
          <a:ln w="19050">
            <a:solidFill>
              <a:srgbClr val="D83B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51" tIns="109721" rIns="137151" bIns="109721" numCol="1" spcCol="0" rtlCol="0" fromWordArt="0" anchor="t" anchorCtr="0" forceAA="0" compatLnSpc="1">
            <a:prstTxWarp prst="textNoShape">
              <a:avLst/>
            </a:prstTxWarp>
            <a:noAutofit/>
          </a:bodyPr>
          <a:lstStyle/>
          <a:p>
            <a:pPr defTabSz="699320"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3" name="Straight Arrow Connector 182">
            <a:extLst>
              <a:ext uri="{FF2B5EF4-FFF2-40B4-BE49-F238E27FC236}">
                <a16:creationId xmlns:a16="http://schemas.microsoft.com/office/drawing/2014/main" id="{CA20D65E-C4DE-6B4D-AD95-C59340C35864}"/>
              </a:ext>
            </a:extLst>
          </p:cNvPr>
          <p:cNvCxnSpPr>
            <a:cxnSpLocks/>
          </p:cNvCxnSpPr>
          <p:nvPr/>
        </p:nvCxnSpPr>
        <p:spPr>
          <a:xfrm>
            <a:off x="4401607" y="693252"/>
            <a:ext cx="333764" cy="246896"/>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258514AD-CD5B-0B42-B3EF-576F427DC0CB}"/>
              </a:ext>
            </a:extLst>
          </p:cNvPr>
          <p:cNvSpPr txBox="1"/>
          <p:nvPr/>
        </p:nvSpPr>
        <p:spPr>
          <a:xfrm>
            <a:off x="4568133" y="1222882"/>
            <a:ext cx="908903" cy="138499"/>
          </a:xfrm>
          <a:prstGeom prst="rect">
            <a:avLst/>
          </a:prstGeom>
          <a:noFill/>
        </p:spPr>
        <p:txBody>
          <a:bodyPr wrap="none" lIns="0" tIns="0" rIns="0" bIns="0" rtlCol="0">
            <a:spAutoFit/>
          </a:bodyPr>
          <a:lstStyle/>
          <a:p>
            <a:pPr algn="ctr" defTabSz="685742"/>
            <a:r>
              <a:rPr lang="en-US" sz="900">
                <a:gradFill>
                  <a:gsLst>
                    <a:gs pos="0">
                      <a:schemeClr val="accent3"/>
                    </a:gs>
                    <a:gs pos="100000">
                      <a:schemeClr val="accent3"/>
                    </a:gs>
                  </a:gsLst>
                  <a:lin ang="5400000" scaled="0"/>
                </a:gradFill>
                <a:latin typeface="Segoe UI"/>
              </a:rPr>
              <a:t>Container registry</a:t>
            </a:r>
          </a:p>
        </p:txBody>
      </p:sp>
      <p:cxnSp>
        <p:nvCxnSpPr>
          <p:cNvPr id="186" name="Straight Arrow Connector 185">
            <a:extLst>
              <a:ext uri="{FF2B5EF4-FFF2-40B4-BE49-F238E27FC236}">
                <a16:creationId xmlns:a16="http://schemas.microsoft.com/office/drawing/2014/main" id="{DF845633-9DC6-4E48-94DA-C49764A21FC7}"/>
              </a:ext>
            </a:extLst>
          </p:cNvPr>
          <p:cNvCxnSpPr>
            <a:cxnSpLocks/>
          </p:cNvCxnSpPr>
          <p:nvPr/>
        </p:nvCxnSpPr>
        <p:spPr>
          <a:xfrm flipV="1">
            <a:off x="5241310" y="709303"/>
            <a:ext cx="341136" cy="261520"/>
          </a:xfrm>
          <a:prstGeom prst="straightConnector1">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F8296111-D19A-AD41-B87A-58CD7141181A}"/>
              </a:ext>
            </a:extLst>
          </p:cNvPr>
          <p:cNvGrpSpPr/>
          <p:nvPr/>
        </p:nvGrpSpPr>
        <p:grpSpPr>
          <a:xfrm>
            <a:off x="5885353" y="550781"/>
            <a:ext cx="1208267" cy="1377298"/>
            <a:chOff x="7847250" y="734198"/>
            <a:chExt cx="1611128" cy="1836516"/>
          </a:xfrm>
        </p:grpSpPr>
        <p:cxnSp>
          <p:nvCxnSpPr>
            <p:cNvPr id="189" name="Straight Arrow Connector 188">
              <a:extLst>
                <a:ext uri="{FF2B5EF4-FFF2-40B4-BE49-F238E27FC236}">
                  <a16:creationId xmlns:a16="http://schemas.microsoft.com/office/drawing/2014/main" id="{13A124B7-885C-7547-8BC7-243EE4557CBE}"/>
                </a:ext>
              </a:extLst>
            </p:cNvPr>
            <p:cNvCxnSpPr>
              <a:cxnSpLocks/>
            </p:cNvCxnSpPr>
            <p:nvPr/>
          </p:nvCxnSpPr>
          <p:spPr>
            <a:xfrm rot="16200000" flipH="1">
              <a:off x="7057530" y="1523918"/>
              <a:ext cx="1836516" cy="257075"/>
            </a:xfrm>
            <a:prstGeom prst="bentConnector3">
              <a:avLst>
                <a:gd name="adj1" fmla="val -496"/>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34BF42F4-2675-1A4B-B449-93F21BC735E0}"/>
                </a:ext>
              </a:extLst>
            </p:cNvPr>
            <p:cNvSpPr txBox="1"/>
            <p:nvPr/>
          </p:nvSpPr>
          <p:spPr>
            <a:xfrm>
              <a:off x="8114419" y="1231287"/>
              <a:ext cx="1343959" cy="338577"/>
            </a:xfrm>
            <a:prstGeom prst="rect">
              <a:avLst/>
            </a:prstGeom>
            <a:noFill/>
          </p:spPr>
          <p:txBody>
            <a:bodyPr wrap="square" lIns="0" tIns="0" rIns="0" bIns="0" rtlCol="0">
              <a:spAutoFit/>
            </a:bodyPr>
            <a:lstStyle/>
            <a:p>
              <a:pPr algn="ctr" defTabSz="685742"/>
              <a:r>
                <a:rPr lang="en-US" sz="825" err="1">
                  <a:gradFill>
                    <a:gsLst>
                      <a:gs pos="0">
                        <a:schemeClr val="accent3"/>
                      </a:gs>
                      <a:gs pos="100000">
                        <a:schemeClr val="accent3"/>
                      </a:gs>
                    </a:gsLst>
                    <a:lin ang="5400000" scaled="0"/>
                  </a:gradFill>
                  <a:latin typeface="Segoe UI"/>
                </a:rPr>
                <a:t>Kube</a:t>
              </a:r>
              <a:r>
                <a:rPr lang="en-US" sz="825">
                  <a:gradFill>
                    <a:gsLst>
                      <a:gs pos="0">
                        <a:schemeClr val="accent3"/>
                      </a:gs>
                      <a:gs pos="100000">
                        <a:schemeClr val="accent3"/>
                      </a:gs>
                    </a:gsLst>
                    <a:lin ang="5400000" scaled="0"/>
                  </a:gradFill>
                  <a:latin typeface="Segoe UI"/>
                </a:rPr>
                <a:t> apply</a:t>
              </a:r>
            </a:p>
            <a:p>
              <a:pPr algn="ctr" defTabSz="685742"/>
              <a:r>
                <a:rPr lang="en-US" sz="825" i="1" err="1">
                  <a:gradFill>
                    <a:gsLst>
                      <a:gs pos="0">
                        <a:schemeClr val="accent3"/>
                      </a:gs>
                      <a:gs pos="100000">
                        <a:schemeClr val="accent3"/>
                      </a:gs>
                    </a:gsLst>
                    <a:lin ang="5400000" scaled="0"/>
                  </a:gradFill>
                  <a:latin typeface="Segoe UI"/>
                </a:rPr>
                <a:t>Deployments.yaml</a:t>
              </a:r>
              <a:endParaRPr lang="en-US" sz="675" i="1">
                <a:gradFill>
                  <a:gsLst>
                    <a:gs pos="0">
                      <a:schemeClr val="accent3"/>
                    </a:gs>
                    <a:gs pos="100000">
                      <a:schemeClr val="accent3"/>
                    </a:gs>
                  </a:gsLst>
                  <a:lin ang="5400000" scaled="0"/>
                </a:gradFill>
                <a:latin typeface="Segoe UI"/>
              </a:endParaRPr>
            </a:p>
          </p:txBody>
        </p:sp>
      </p:grpSp>
      <p:grpSp>
        <p:nvGrpSpPr>
          <p:cNvPr id="203" name="Group 202">
            <a:extLst>
              <a:ext uri="{FF2B5EF4-FFF2-40B4-BE49-F238E27FC236}">
                <a16:creationId xmlns:a16="http://schemas.microsoft.com/office/drawing/2014/main" id="{BA434495-D3C0-2840-AD99-F76476779E66}"/>
              </a:ext>
            </a:extLst>
          </p:cNvPr>
          <p:cNvGrpSpPr/>
          <p:nvPr/>
        </p:nvGrpSpPr>
        <p:grpSpPr>
          <a:xfrm>
            <a:off x="1573963" y="1871851"/>
            <a:ext cx="572982" cy="537073"/>
            <a:chOff x="2098356" y="2495740"/>
            <a:chExt cx="764025" cy="716144"/>
          </a:xfrm>
        </p:grpSpPr>
        <p:grpSp>
          <p:nvGrpSpPr>
            <p:cNvPr id="14" name="Group 13">
              <a:extLst>
                <a:ext uri="{FF2B5EF4-FFF2-40B4-BE49-F238E27FC236}">
                  <a16:creationId xmlns:a16="http://schemas.microsoft.com/office/drawing/2014/main" id="{6DDB0A94-26A7-FA41-8C6C-7EBC429C3F6B}"/>
                </a:ext>
              </a:extLst>
            </p:cNvPr>
            <p:cNvGrpSpPr/>
            <p:nvPr/>
          </p:nvGrpSpPr>
          <p:grpSpPr>
            <a:xfrm>
              <a:off x="2098356" y="2495740"/>
              <a:ext cx="764025" cy="559391"/>
              <a:chOff x="719846" y="3936121"/>
              <a:chExt cx="764025" cy="559391"/>
            </a:xfrm>
          </p:grpSpPr>
          <p:pic>
            <p:nvPicPr>
              <p:cNvPr id="6" name="Picture 5">
                <a:extLst>
                  <a:ext uri="{FF2B5EF4-FFF2-40B4-BE49-F238E27FC236}">
                    <a16:creationId xmlns:a16="http://schemas.microsoft.com/office/drawing/2014/main" id="{C5557F9C-77FB-AE47-B72B-9E2ECFEF2EAD}"/>
                  </a:ext>
                </a:extLst>
              </p:cNvPr>
              <p:cNvPicPr>
                <a:picLocks noChangeAspect="1"/>
              </p:cNvPicPr>
              <p:nvPr/>
            </p:nvPicPr>
            <p:blipFill>
              <a:blip r:embed="rId3"/>
              <a:stretch>
                <a:fillRect/>
              </a:stretch>
            </p:blipFill>
            <p:spPr>
              <a:xfrm>
                <a:off x="972766" y="3936121"/>
                <a:ext cx="511105" cy="511105"/>
              </a:xfrm>
              <a:prstGeom prst="rect">
                <a:avLst/>
              </a:prstGeom>
            </p:spPr>
          </p:pic>
          <p:pic>
            <p:nvPicPr>
              <p:cNvPr id="5" name="Picture 4">
                <a:extLst>
                  <a:ext uri="{FF2B5EF4-FFF2-40B4-BE49-F238E27FC236}">
                    <a16:creationId xmlns:a16="http://schemas.microsoft.com/office/drawing/2014/main" id="{AC447E27-E1AB-1149-8760-D71771BC58A2}"/>
                  </a:ext>
                </a:extLst>
              </p:cNvPr>
              <p:cNvPicPr>
                <a:picLocks noChangeAspect="1"/>
              </p:cNvPicPr>
              <p:nvPr/>
            </p:nvPicPr>
            <p:blipFill>
              <a:blip r:embed="rId4"/>
              <a:stretch>
                <a:fillRect/>
              </a:stretch>
            </p:blipFill>
            <p:spPr>
              <a:xfrm>
                <a:off x="719846" y="4105140"/>
                <a:ext cx="393027" cy="390372"/>
              </a:xfrm>
              <a:prstGeom prst="rect">
                <a:avLst/>
              </a:prstGeom>
            </p:spPr>
          </p:pic>
        </p:grpSp>
        <p:sp>
          <p:nvSpPr>
            <p:cNvPr id="198" name="TextBox 197">
              <a:extLst>
                <a:ext uri="{FF2B5EF4-FFF2-40B4-BE49-F238E27FC236}">
                  <a16:creationId xmlns:a16="http://schemas.microsoft.com/office/drawing/2014/main" id="{A3A692AE-674F-7548-A0AD-023071D7BD26}"/>
                </a:ext>
              </a:extLst>
            </p:cNvPr>
            <p:cNvSpPr txBox="1"/>
            <p:nvPr/>
          </p:nvSpPr>
          <p:spPr>
            <a:xfrm>
              <a:off x="2200820" y="3073375"/>
              <a:ext cx="188099" cy="138509"/>
            </a:xfrm>
            <a:prstGeom prst="rect">
              <a:avLst/>
            </a:prstGeom>
            <a:noFill/>
          </p:spPr>
          <p:txBody>
            <a:bodyPr wrap="none" lIns="0" tIns="0" rIns="0" bIns="0" rtlCol="0">
              <a:spAutoFit/>
            </a:bodyPr>
            <a:lstStyle/>
            <a:p>
              <a:pPr algn="ctr" defTabSz="685742"/>
              <a:r>
                <a:rPr lang="en-US" sz="675">
                  <a:gradFill>
                    <a:gsLst>
                      <a:gs pos="0">
                        <a:srgbClr val="0078D4"/>
                      </a:gs>
                      <a:gs pos="100000">
                        <a:srgbClr val="0078D4"/>
                      </a:gs>
                    </a:gsLst>
                    <a:lin ang="5400000" scaled="0"/>
                  </a:gradFill>
                  <a:latin typeface="Segoe UI"/>
                </a:rPr>
                <a:t>Lisa</a:t>
              </a:r>
            </a:p>
          </p:txBody>
        </p:sp>
      </p:grpSp>
      <p:grpSp>
        <p:nvGrpSpPr>
          <p:cNvPr id="205" name="Group 204">
            <a:extLst>
              <a:ext uri="{FF2B5EF4-FFF2-40B4-BE49-F238E27FC236}">
                <a16:creationId xmlns:a16="http://schemas.microsoft.com/office/drawing/2014/main" id="{E54BC390-3787-C34C-9D4D-88DFAB93455C}"/>
              </a:ext>
            </a:extLst>
          </p:cNvPr>
          <p:cNvGrpSpPr/>
          <p:nvPr/>
        </p:nvGrpSpPr>
        <p:grpSpPr>
          <a:xfrm>
            <a:off x="1573963" y="2930476"/>
            <a:ext cx="572981" cy="521859"/>
            <a:chOff x="2098356" y="3907340"/>
            <a:chExt cx="764025" cy="695858"/>
          </a:xfrm>
        </p:grpSpPr>
        <p:grpSp>
          <p:nvGrpSpPr>
            <p:cNvPr id="13" name="Group 12">
              <a:extLst>
                <a:ext uri="{FF2B5EF4-FFF2-40B4-BE49-F238E27FC236}">
                  <a16:creationId xmlns:a16="http://schemas.microsoft.com/office/drawing/2014/main" id="{38AF8E86-FE01-2C40-8467-F29057131FE4}"/>
                </a:ext>
              </a:extLst>
            </p:cNvPr>
            <p:cNvGrpSpPr/>
            <p:nvPr/>
          </p:nvGrpSpPr>
          <p:grpSpPr>
            <a:xfrm>
              <a:off x="2098356" y="3907340"/>
              <a:ext cx="764025" cy="559391"/>
              <a:chOff x="719846" y="3104306"/>
              <a:chExt cx="764025" cy="559391"/>
            </a:xfrm>
          </p:grpSpPr>
          <p:pic>
            <p:nvPicPr>
              <p:cNvPr id="7" name="Picture 6">
                <a:extLst>
                  <a:ext uri="{FF2B5EF4-FFF2-40B4-BE49-F238E27FC236}">
                    <a16:creationId xmlns:a16="http://schemas.microsoft.com/office/drawing/2014/main" id="{156C218C-67BC-8E4C-AD17-F536028E7066}"/>
                  </a:ext>
                </a:extLst>
              </p:cNvPr>
              <p:cNvPicPr>
                <a:picLocks noChangeAspect="1"/>
              </p:cNvPicPr>
              <p:nvPr/>
            </p:nvPicPr>
            <p:blipFill>
              <a:blip r:embed="rId3"/>
              <a:stretch>
                <a:fillRect/>
              </a:stretch>
            </p:blipFill>
            <p:spPr>
              <a:xfrm>
                <a:off x="972766" y="3104306"/>
                <a:ext cx="511105" cy="511105"/>
              </a:xfrm>
              <a:prstGeom prst="rect">
                <a:avLst/>
              </a:prstGeom>
            </p:spPr>
          </p:pic>
          <p:pic>
            <p:nvPicPr>
              <p:cNvPr id="3" name="Picture 2">
                <a:extLst>
                  <a:ext uri="{FF2B5EF4-FFF2-40B4-BE49-F238E27FC236}">
                    <a16:creationId xmlns:a16="http://schemas.microsoft.com/office/drawing/2014/main" id="{CC2CFC6E-3B23-C548-B785-577FE8460BF3}"/>
                  </a:ext>
                </a:extLst>
              </p:cNvPr>
              <p:cNvPicPr>
                <a:picLocks noChangeAspect="1"/>
              </p:cNvPicPr>
              <p:nvPr/>
            </p:nvPicPr>
            <p:blipFill>
              <a:blip r:embed="rId5"/>
              <a:stretch>
                <a:fillRect/>
              </a:stretch>
            </p:blipFill>
            <p:spPr>
              <a:xfrm>
                <a:off x="719846" y="3273325"/>
                <a:ext cx="393027" cy="390372"/>
              </a:xfrm>
              <a:prstGeom prst="rect">
                <a:avLst/>
              </a:prstGeom>
            </p:spPr>
          </p:pic>
        </p:grpSp>
        <p:sp>
          <p:nvSpPr>
            <p:cNvPr id="200" name="TextBox 199">
              <a:extLst>
                <a:ext uri="{FF2B5EF4-FFF2-40B4-BE49-F238E27FC236}">
                  <a16:creationId xmlns:a16="http://schemas.microsoft.com/office/drawing/2014/main" id="{27F95C44-E284-CB47-8CA1-1BFA9B7585F9}"/>
                </a:ext>
              </a:extLst>
            </p:cNvPr>
            <p:cNvSpPr txBox="1"/>
            <p:nvPr/>
          </p:nvSpPr>
          <p:spPr>
            <a:xfrm>
              <a:off x="2155934" y="4464689"/>
              <a:ext cx="277872" cy="138509"/>
            </a:xfrm>
            <a:prstGeom prst="rect">
              <a:avLst/>
            </a:prstGeom>
            <a:noFill/>
          </p:spPr>
          <p:txBody>
            <a:bodyPr wrap="none" lIns="0" tIns="0" rIns="0" bIns="0" rtlCol="0">
              <a:spAutoFit/>
            </a:bodyPr>
            <a:lstStyle/>
            <a:p>
              <a:pPr algn="ctr" defTabSz="685742"/>
              <a:r>
                <a:rPr lang="en-US" sz="675">
                  <a:gradFill>
                    <a:gsLst>
                      <a:gs pos="0">
                        <a:srgbClr val="0078D4"/>
                      </a:gs>
                      <a:gs pos="100000">
                        <a:srgbClr val="0078D4"/>
                      </a:gs>
                    </a:gsLst>
                    <a:lin ang="5400000" scaled="0"/>
                  </a:gradFill>
                  <a:latin typeface="Segoe UI"/>
                </a:rPr>
                <a:t>Cesar</a:t>
              </a:r>
            </a:p>
          </p:txBody>
        </p:sp>
      </p:grpSp>
      <p:grpSp>
        <p:nvGrpSpPr>
          <p:cNvPr id="206" name="Group 205">
            <a:extLst>
              <a:ext uri="{FF2B5EF4-FFF2-40B4-BE49-F238E27FC236}">
                <a16:creationId xmlns:a16="http://schemas.microsoft.com/office/drawing/2014/main" id="{82248582-FAF4-9E4F-BCCE-7BC0A4A42730}"/>
              </a:ext>
            </a:extLst>
          </p:cNvPr>
          <p:cNvGrpSpPr/>
          <p:nvPr/>
        </p:nvGrpSpPr>
        <p:grpSpPr>
          <a:xfrm>
            <a:off x="1573963" y="3989112"/>
            <a:ext cx="572981" cy="510067"/>
            <a:chOff x="2098356" y="5318941"/>
            <a:chExt cx="764025" cy="680134"/>
          </a:xfrm>
        </p:grpSpPr>
        <p:grpSp>
          <p:nvGrpSpPr>
            <p:cNvPr id="12" name="Group 11">
              <a:extLst>
                <a:ext uri="{FF2B5EF4-FFF2-40B4-BE49-F238E27FC236}">
                  <a16:creationId xmlns:a16="http://schemas.microsoft.com/office/drawing/2014/main" id="{1AB3AADB-81F6-8948-80B9-E3DE132D12EA}"/>
                </a:ext>
              </a:extLst>
            </p:cNvPr>
            <p:cNvGrpSpPr/>
            <p:nvPr/>
          </p:nvGrpSpPr>
          <p:grpSpPr>
            <a:xfrm>
              <a:off x="2098356" y="5318941"/>
              <a:ext cx="764025" cy="559391"/>
              <a:chOff x="719846" y="2317654"/>
              <a:chExt cx="764025" cy="559391"/>
            </a:xfrm>
          </p:grpSpPr>
          <p:pic>
            <p:nvPicPr>
              <p:cNvPr id="8" name="Picture 7">
                <a:extLst>
                  <a:ext uri="{FF2B5EF4-FFF2-40B4-BE49-F238E27FC236}">
                    <a16:creationId xmlns:a16="http://schemas.microsoft.com/office/drawing/2014/main" id="{FAC8229D-92FF-1343-AE46-B6063901DB4A}"/>
                  </a:ext>
                </a:extLst>
              </p:cNvPr>
              <p:cNvPicPr>
                <a:picLocks noChangeAspect="1"/>
              </p:cNvPicPr>
              <p:nvPr/>
            </p:nvPicPr>
            <p:blipFill>
              <a:blip r:embed="rId3"/>
              <a:stretch>
                <a:fillRect/>
              </a:stretch>
            </p:blipFill>
            <p:spPr>
              <a:xfrm>
                <a:off x="972766" y="2317654"/>
                <a:ext cx="511105" cy="511105"/>
              </a:xfrm>
              <a:prstGeom prst="rect">
                <a:avLst/>
              </a:prstGeom>
            </p:spPr>
          </p:pic>
          <p:pic>
            <p:nvPicPr>
              <p:cNvPr id="4" name="Picture 3">
                <a:extLst>
                  <a:ext uri="{FF2B5EF4-FFF2-40B4-BE49-F238E27FC236}">
                    <a16:creationId xmlns:a16="http://schemas.microsoft.com/office/drawing/2014/main" id="{FC1E7EA6-3B90-634D-A7E4-2EEC0EC489D5}"/>
                  </a:ext>
                </a:extLst>
              </p:cNvPr>
              <p:cNvPicPr>
                <a:picLocks noChangeAspect="1"/>
              </p:cNvPicPr>
              <p:nvPr/>
            </p:nvPicPr>
            <p:blipFill>
              <a:blip r:embed="rId6"/>
              <a:stretch>
                <a:fillRect/>
              </a:stretch>
            </p:blipFill>
            <p:spPr>
              <a:xfrm>
                <a:off x="719846" y="2486673"/>
                <a:ext cx="393027" cy="390372"/>
              </a:xfrm>
              <a:prstGeom prst="rect">
                <a:avLst/>
              </a:prstGeom>
            </p:spPr>
          </p:pic>
        </p:grpSp>
        <p:sp>
          <p:nvSpPr>
            <p:cNvPr id="201" name="TextBox 200">
              <a:extLst>
                <a:ext uri="{FF2B5EF4-FFF2-40B4-BE49-F238E27FC236}">
                  <a16:creationId xmlns:a16="http://schemas.microsoft.com/office/drawing/2014/main" id="{F63AF94D-BEF0-2849-BD81-B73727C502B7}"/>
                </a:ext>
              </a:extLst>
            </p:cNvPr>
            <p:cNvSpPr txBox="1"/>
            <p:nvPr/>
          </p:nvSpPr>
          <p:spPr>
            <a:xfrm>
              <a:off x="2174104" y="5860566"/>
              <a:ext cx="241536" cy="138509"/>
            </a:xfrm>
            <a:prstGeom prst="rect">
              <a:avLst/>
            </a:prstGeom>
            <a:noFill/>
          </p:spPr>
          <p:txBody>
            <a:bodyPr wrap="none" lIns="0" tIns="0" rIns="0" bIns="0" rtlCol="0">
              <a:spAutoFit/>
            </a:bodyPr>
            <a:lstStyle/>
            <a:p>
              <a:pPr algn="ctr" defTabSz="685742"/>
              <a:r>
                <a:rPr lang="en-US" sz="675">
                  <a:gradFill>
                    <a:gsLst>
                      <a:gs pos="0">
                        <a:srgbClr val="0078D4"/>
                      </a:gs>
                      <a:gs pos="100000">
                        <a:srgbClr val="0078D4"/>
                      </a:gs>
                    </a:gsLst>
                    <a:lin ang="5400000" scaled="0"/>
                  </a:gradFill>
                  <a:latin typeface="Segoe UI"/>
                </a:rPr>
                <a:t>John</a:t>
              </a:r>
            </a:p>
          </p:txBody>
        </p:sp>
      </p:grpSp>
      <p:grpSp>
        <p:nvGrpSpPr>
          <p:cNvPr id="216" name="Group 215">
            <a:extLst>
              <a:ext uri="{FF2B5EF4-FFF2-40B4-BE49-F238E27FC236}">
                <a16:creationId xmlns:a16="http://schemas.microsoft.com/office/drawing/2014/main" id="{4A87965A-AA0B-B545-803A-B916019A4D07}"/>
              </a:ext>
            </a:extLst>
          </p:cNvPr>
          <p:cNvGrpSpPr/>
          <p:nvPr/>
        </p:nvGrpSpPr>
        <p:grpSpPr>
          <a:xfrm>
            <a:off x="6175113" y="544261"/>
            <a:ext cx="2529707" cy="1382994"/>
            <a:chOff x="8233622" y="725505"/>
            <a:chExt cx="3373161" cy="1844112"/>
          </a:xfrm>
        </p:grpSpPr>
        <p:grpSp>
          <p:nvGrpSpPr>
            <p:cNvPr id="213" name="Group 212">
              <a:extLst>
                <a:ext uri="{FF2B5EF4-FFF2-40B4-BE49-F238E27FC236}">
                  <a16:creationId xmlns:a16="http://schemas.microsoft.com/office/drawing/2014/main" id="{9FA6DA25-6C0D-994B-8091-7C649864BDB0}"/>
                </a:ext>
              </a:extLst>
            </p:cNvPr>
            <p:cNvGrpSpPr/>
            <p:nvPr/>
          </p:nvGrpSpPr>
          <p:grpSpPr>
            <a:xfrm>
              <a:off x="9943009" y="733101"/>
              <a:ext cx="1663774" cy="1836516"/>
              <a:chOff x="9943009" y="733101"/>
              <a:chExt cx="1663774" cy="1836516"/>
            </a:xfrm>
          </p:grpSpPr>
          <p:cxnSp>
            <p:nvCxnSpPr>
              <p:cNvPr id="193" name="Straight Arrow Connector 188">
                <a:extLst>
                  <a:ext uri="{FF2B5EF4-FFF2-40B4-BE49-F238E27FC236}">
                    <a16:creationId xmlns:a16="http://schemas.microsoft.com/office/drawing/2014/main" id="{DC076079-1090-6E49-8B4F-9642801B8BB4}"/>
                  </a:ext>
                </a:extLst>
              </p:cNvPr>
              <p:cNvCxnSpPr>
                <a:cxnSpLocks/>
              </p:cNvCxnSpPr>
              <p:nvPr/>
            </p:nvCxnSpPr>
            <p:spPr>
              <a:xfrm rot="16200000" flipH="1">
                <a:off x="9153289" y="1522821"/>
                <a:ext cx="1836516" cy="257075"/>
              </a:xfrm>
              <a:prstGeom prst="bentConnector3">
                <a:avLst>
                  <a:gd name="adj1" fmla="val -496"/>
                </a:avLst>
              </a:prstGeom>
              <a:ln w="28575">
                <a:solidFill>
                  <a:srgbClr val="D83B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7F0799CB-0906-8440-B232-6F1E3E391A64}"/>
                  </a:ext>
                </a:extLst>
              </p:cNvPr>
              <p:cNvSpPr txBox="1"/>
              <p:nvPr/>
            </p:nvSpPr>
            <p:spPr>
              <a:xfrm>
                <a:off x="10184239" y="1230191"/>
                <a:ext cx="1422544" cy="338577"/>
              </a:xfrm>
              <a:prstGeom prst="rect">
                <a:avLst/>
              </a:prstGeom>
              <a:noFill/>
            </p:spPr>
            <p:txBody>
              <a:bodyPr wrap="square" lIns="0" tIns="0" rIns="0" bIns="0" rtlCol="0">
                <a:spAutoFit/>
              </a:bodyPr>
              <a:lstStyle/>
              <a:p>
                <a:pPr algn="ctr" defTabSz="685742"/>
                <a:r>
                  <a:rPr lang="en-US" sz="825" err="1">
                    <a:gradFill>
                      <a:gsLst>
                        <a:gs pos="0">
                          <a:schemeClr val="accent3"/>
                        </a:gs>
                        <a:gs pos="100000">
                          <a:schemeClr val="accent3"/>
                        </a:gs>
                      </a:gsLst>
                      <a:lin ang="5400000" scaled="0"/>
                    </a:gradFill>
                  </a:rPr>
                  <a:t>Kube</a:t>
                </a:r>
                <a:r>
                  <a:rPr lang="en-US" sz="825">
                    <a:gradFill>
                      <a:gsLst>
                        <a:gs pos="0">
                          <a:schemeClr val="accent3"/>
                        </a:gs>
                        <a:gs pos="100000">
                          <a:schemeClr val="accent3"/>
                        </a:gs>
                      </a:gsLst>
                      <a:lin ang="5400000" scaled="0"/>
                    </a:gradFill>
                  </a:rPr>
                  <a:t> apply</a:t>
                </a:r>
              </a:p>
              <a:p>
                <a:pPr algn="ctr" defTabSz="685742"/>
                <a:r>
                  <a:rPr lang="en-US" sz="825" i="1" err="1">
                    <a:gradFill>
                      <a:gsLst>
                        <a:gs pos="0">
                          <a:schemeClr val="accent3"/>
                        </a:gs>
                        <a:gs pos="100000">
                          <a:schemeClr val="accent3"/>
                        </a:gs>
                      </a:gsLst>
                      <a:lin ang="5400000" scaled="0"/>
                    </a:gradFill>
                  </a:rPr>
                  <a:t>Deployments.yaml</a:t>
                </a:r>
                <a:endParaRPr lang="en-US" sz="675" i="1">
                  <a:gradFill>
                    <a:gsLst>
                      <a:gs pos="0">
                        <a:schemeClr val="accent3"/>
                      </a:gs>
                      <a:gs pos="100000">
                        <a:schemeClr val="accent3"/>
                      </a:gs>
                    </a:gsLst>
                    <a:lin ang="5400000" scaled="0"/>
                  </a:gradFill>
                </a:endParaRPr>
              </a:p>
            </p:txBody>
          </p:sp>
        </p:grpSp>
        <p:cxnSp>
          <p:nvCxnSpPr>
            <p:cNvPr id="214" name="Straight Arrow Connector 213">
              <a:extLst>
                <a:ext uri="{FF2B5EF4-FFF2-40B4-BE49-F238E27FC236}">
                  <a16:creationId xmlns:a16="http://schemas.microsoft.com/office/drawing/2014/main" id="{D180B1DE-F4AF-5F45-87B6-AD9BAF0404B2}"/>
                </a:ext>
              </a:extLst>
            </p:cNvPr>
            <p:cNvCxnSpPr>
              <a:cxnSpLocks/>
            </p:cNvCxnSpPr>
            <p:nvPr/>
          </p:nvCxnSpPr>
          <p:spPr>
            <a:xfrm>
              <a:off x="8233622" y="725505"/>
              <a:ext cx="1772330" cy="0"/>
            </a:xfrm>
            <a:prstGeom prst="straightConnector1">
              <a:avLst/>
            </a:prstGeom>
            <a:ln w="28575">
              <a:solidFill>
                <a:srgbClr val="D83B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1" name="Graphic 10" descr="User">
            <a:extLst>
              <a:ext uri="{FF2B5EF4-FFF2-40B4-BE49-F238E27FC236}">
                <a16:creationId xmlns:a16="http://schemas.microsoft.com/office/drawing/2014/main" id="{D0A9304C-F935-44B9-91A0-0B22F70EAF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20698" y="141300"/>
            <a:ext cx="422741" cy="422741"/>
          </a:xfrm>
          <a:prstGeom prst="rect">
            <a:avLst/>
          </a:prstGeom>
        </p:spPr>
      </p:pic>
      <p:sp>
        <p:nvSpPr>
          <p:cNvPr id="130" name="TextBox 129">
            <a:extLst>
              <a:ext uri="{FF2B5EF4-FFF2-40B4-BE49-F238E27FC236}">
                <a16:creationId xmlns:a16="http://schemas.microsoft.com/office/drawing/2014/main" id="{11294D2A-6213-4DB2-82B9-9BDF4672B166}"/>
              </a:ext>
            </a:extLst>
          </p:cNvPr>
          <p:cNvSpPr txBox="1"/>
          <p:nvPr/>
        </p:nvSpPr>
        <p:spPr>
          <a:xfrm>
            <a:off x="6591178" y="558481"/>
            <a:ext cx="779059" cy="123111"/>
          </a:xfrm>
          <a:prstGeom prst="rect">
            <a:avLst/>
          </a:prstGeom>
          <a:noFill/>
        </p:spPr>
        <p:txBody>
          <a:bodyPr wrap="none" lIns="0" tIns="0" rIns="0" bIns="0" rtlCol="0">
            <a:spAutoFit/>
          </a:bodyPr>
          <a:lstStyle/>
          <a:p>
            <a:pPr algn="ctr" defTabSz="685742"/>
            <a:r>
              <a:rPr lang="en-US" sz="800">
                <a:gradFill>
                  <a:gsLst>
                    <a:gs pos="0">
                      <a:schemeClr val="accent3"/>
                    </a:gs>
                    <a:gs pos="100000">
                      <a:schemeClr val="accent3"/>
                    </a:gs>
                  </a:gsLst>
                  <a:lin ang="5400000" scaled="0"/>
                </a:gradFill>
                <a:latin typeface="Segoe UI"/>
              </a:rPr>
              <a:t>Manual Approval</a:t>
            </a:r>
          </a:p>
        </p:txBody>
      </p:sp>
    </p:spTree>
    <p:extLst>
      <p:ext uri="{BB962C8B-B14F-4D97-AF65-F5344CB8AC3E}">
        <p14:creationId xmlns:p14="http://schemas.microsoft.com/office/powerpoint/2010/main" val="2675417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500"/>
                                        <p:tgtEl>
                                          <p:spTgt spid="20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9"/>
                                        </p:tgtEl>
                                        <p:attrNameLst>
                                          <p:attrName>style.visibility</p:attrName>
                                        </p:attrNameLst>
                                      </p:cBhvr>
                                      <p:to>
                                        <p:strVal val="visible"/>
                                      </p:to>
                                    </p:set>
                                    <p:animEffect transition="in" filter="fade">
                                      <p:cBhvr>
                                        <p:cTn id="16" dur="500"/>
                                        <p:tgtEl>
                                          <p:spTgt spid="20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nodeType="with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500"/>
                                        <p:tgtEl>
                                          <p:spTgt spid="9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
                                        </p:tgtEl>
                                        <p:attrNameLst>
                                          <p:attrName>style.visibility</p:attrName>
                                        </p:attrNameLst>
                                      </p:cBhvr>
                                      <p:to>
                                        <p:strVal val="visible"/>
                                      </p:to>
                                    </p:set>
                                    <p:animEffect transition="in" filter="fade">
                                      <p:cBhvr>
                                        <p:cTn id="35" dur="500"/>
                                        <p:tgtEl>
                                          <p:spTgt spid="205"/>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500"/>
                                        <p:tgtEl>
                                          <p:spTgt spid="81"/>
                                        </p:tgtEl>
                                      </p:cBhvr>
                                    </p:animEffect>
                                  </p:childTnLst>
                                </p:cTn>
                              </p:par>
                              <p:par>
                                <p:cTn id="39" presetID="10" presetClass="entr" presetSubtype="0" fill="hold" nodeType="withEffect">
                                  <p:stCondLst>
                                    <p:cond delay="0"/>
                                  </p:stCondLst>
                                  <p:childTnLst>
                                    <p:set>
                                      <p:cBhvr>
                                        <p:cTn id="40" dur="1" fill="hold">
                                          <p:stCondLst>
                                            <p:cond delay="0"/>
                                          </p:stCondLst>
                                        </p:cTn>
                                        <p:tgtEl>
                                          <p:spTgt spid="208"/>
                                        </p:tgtEl>
                                        <p:attrNameLst>
                                          <p:attrName>style.visibility</p:attrName>
                                        </p:attrNameLst>
                                      </p:cBhvr>
                                      <p:to>
                                        <p:strVal val="visible"/>
                                      </p:to>
                                    </p:set>
                                    <p:animEffect transition="in" filter="fade">
                                      <p:cBhvr>
                                        <p:cTn id="41" dur="500"/>
                                        <p:tgtEl>
                                          <p:spTgt spid="208"/>
                                        </p:tgtEl>
                                      </p:cBhvr>
                                    </p:animEffect>
                                  </p:childTnLst>
                                </p:cTn>
                              </p:par>
                              <p:par>
                                <p:cTn id="42" presetID="10"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500"/>
                                        <p:tgtEl>
                                          <p:spTgt spid="83"/>
                                        </p:tgtEl>
                                      </p:cBhvr>
                                    </p:animEffect>
                                  </p:childTnLst>
                                </p:cTn>
                              </p:par>
                              <p:par>
                                <p:cTn id="49" presetID="10" presetClass="entr" presetSubtype="0" fill="hold" nodeType="withEffect">
                                  <p:stCondLst>
                                    <p:cond delay="0"/>
                                  </p:stCondLst>
                                  <p:childTnLst>
                                    <p:set>
                                      <p:cBhvr>
                                        <p:cTn id="50" dur="1" fill="hold">
                                          <p:stCondLst>
                                            <p:cond delay="0"/>
                                          </p:stCondLst>
                                        </p:cTn>
                                        <p:tgtEl>
                                          <p:spTgt spid="206"/>
                                        </p:tgtEl>
                                        <p:attrNameLst>
                                          <p:attrName>style.visibility</p:attrName>
                                        </p:attrNameLst>
                                      </p:cBhvr>
                                      <p:to>
                                        <p:strVal val="visible"/>
                                      </p:to>
                                    </p:set>
                                    <p:animEffect transition="in" filter="fade">
                                      <p:cBhvr>
                                        <p:cTn id="51" dur="500"/>
                                        <p:tgtEl>
                                          <p:spTgt spid="206"/>
                                        </p:tgtEl>
                                      </p:cBhvr>
                                    </p:animEffect>
                                  </p:childTnLst>
                                </p:cTn>
                              </p:par>
                              <p:par>
                                <p:cTn id="52" presetID="10" presetClass="entr" presetSubtype="0" fill="hold" nodeType="withEffect">
                                  <p:stCondLst>
                                    <p:cond delay="0"/>
                                  </p:stCondLst>
                                  <p:childTnLst>
                                    <p:set>
                                      <p:cBhvr>
                                        <p:cTn id="53" dur="1" fill="hold">
                                          <p:stCondLst>
                                            <p:cond delay="0"/>
                                          </p:stCondLst>
                                        </p:cTn>
                                        <p:tgtEl>
                                          <p:spTgt spid="207"/>
                                        </p:tgtEl>
                                        <p:attrNameLst>
                                          <p:attrName>style.visibility</p:attrName>
                                        </p:attrNameLst>
                                      </p:cBhvr>
                                      <p:to>
                                        <p:strVal val="visible"/>
                                      </p:to>
                                    </p:set>
                                    <p:animEffect transition="in" filter="fade">
                                      <p:cBhvr>
                                        <p:cTn id="54" dur="500"/>
                                        <p:tgtEl>
                                          <p:spTgt spid="207"/>
                                        </p:tgtEl>
                                      </p:cBhvr>
                                    </p:animEffect>
                                  </p:childTnLst>
                                </p:cTn>
                              </p:par>
                              <p:par>
                                <p:cTn id="55" presetID="10" presetClass="entr" presetSubtype="0"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fade">
                                      <p:cBhvr>
                                        <p:cTn id="57" dur="500"/>
                                        <p:tgtEl>
                                          <p:spTgt spid="9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0"/>
                                        </p:tgtEl>
                                        <p:attrNameLst>
                                          <p:attrName>style.visibility</p:attrName>
                                        </p:attrNameLst>
                                      </p:cBhvr>
                                      <p:to>
                                        <p:strVal val="visible"/>
                                      </p:to>
                                    </p:set>
                                    <p:animEffect transition="in" filter="fade">
                                      <p:cBhvr>
                                        <p:cTn id="62" dur="500"/>
                                        <p:tgtEl>
                                          <p:spTgt spid="210"/>
                                        </p:tgtEl>
                                      </p:cBhvr>
                                    </p:animEffect>
                                  </p:childTnLst>
                                </p:cTn>
                              </p:par>
                              <p:par>
                                <p:cTn id="63" presetID="10" presetClass="entr" presetSubtype="0" fill="hold" nodeType="withEffect">
                                  <p:stCondLst>
                                    <p:cond delay="0"/>
                                  </p:stCondLst>
                                  <p:childTnLst>
                                    <p:set>
                                      <p:cBhvr>
                                        <p:cTn id="64" dur="1" fill="hold">
                                          <p:stCondLst>
                                            <p:cond delay="0"/>
                                          </p:stCondLst>
                                        </p:cTn>
                                        <p:tgtEl>
                                          <p:spTgt spid="217"/>
                                        </p:tgtEl>
                                        <p:attrNameLst>
                                          <p:attrName>style.visibility</p:attrName>
                                        </p:attrNameLst>
                                      </p:cBhvr>
                                      <p:to>
                                        <p:strVal val="visible"/>
                                      </p:to>
                                    </p:set>
                                    <p:animEffect transition="in" filter="fade">
                                      <p:cBhvr>
                                        <p:cTn id="65" dur="500"/>
                                        <p:tgtEl>
                                          <p:spTgt spid="2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fade">
                                      <p:cBhvr>
                                        <p:cTn id="70" dur="500"/>
                                        <p:tgtEl>
                                          <p:spTgt spid="211"/>
                                        </p:tgtEl>
                                      </p:cBhvr>
                                    </p:animEffect>
                                  </p:childTnLst>
                                </p:cTn>
                              </p:par>
                              <p:par>
                                <p:cTn id="71" presetID="10"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fade">
                                      <p:cBhvr>
                                        <p:cTn id="73" dur="500"/>
                                        <p:tgtEl>
                                          <p:spTgt spid="17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0"/>
                                        </p:tgtEl>
                                        <p:attrNameLst>
                                          <p:attrName>style.visibility</p:attrName>
                                        </p:attrNameLst>
                                      </p:cBhvr>
                                      <p:to>
                                        <p:strVal val="visible"/>
                                      </p:to>
                                    </p:set>
                                    <p:animEffect transition="in" filter="fade">
                                      <p:cBhvr>
                                        <p:cTn id="76" dur="500"/>
                                        <p:tgtEl>
                                          <p:spTgt spid="180"/>
                                        </p:tgtEl>
                                      </p:cBhvr>
                                    </p:animEffect>
                                  </p:childTnLst>
                                </p:cTn>
                              </p:par>
                              <p:par>
                                <p:cTn id="77" presetID="10" presetClass="entr" presetSubtype="0" fill="hold" nodeType="withEffect">
                                  <p:stCondLst>
                                    <p:cond delay="0"/>
                                  </p:stCondLst>
                                  <p:childTnLst>
                                    <p:set>
                                      <p:cBhvr>
                                        <p:cTn id="78" dur="1" fill="hold">
                                          <p:stCondLst>
                                            <p:cond delay="0"/>
                                          </p:stCondLst>
                                        </p:cTn>
                                        <p:tgtEl>
                                          <p:spTgt spid="183"/>
                                        </p:tgtEl>
                                        <p:attrNameLst>
                                          <p:attrName>style.visibility</p:attrName>
                                        </p:attrNameLst>
                                      </p:cBhvr>
                                      <p:to>
                                        <p:strVal val="visible"/>
                                      </p:to>
                                    </p:set>
                                    <p:animEffect transition="in" filter="fade">
                                      <p:cBhvr>
                                        <p:cTn id="79" dur="500"/>
                                        <p:tgtEl>
                                          <p:spTgt spid="183"/>
                                        </p:tgtEl>
                                      </p:cBhvr>
                                    </p:animEffect>
                                  </p:childTnLst>
                                </p:cTn>
                              </p:par>
                              <p:par>
                                <p:cTn id="80" presetID="10" presetClass="entr" presetSubtype="0" fill="hold" nodeType="withEffect">
                                  <p:stCondLst>
                                    <p:cond delay="0"/>
                                  </p:stCondLst>
                                  <p:childTnLst>
                                    <p:set>
                                      <p:cBhvr>
                                        <p:cTn id="81" dur="1" fill="hold">
                                          <p:stCondLst>
                                            <p:cond delay="0"/>
                                          </p:stCondLst>
                                        </p:cTn>
                                        <p:tgtEl>
                                          <p:spTgt spid="186"/>
                                        </p:tgtEl>
                                        <p:attrNameLst>
                                          <p:attrName>style.visibility</p:attrName>
                                        </p:attrNameLst>
                                      </p:cBhvr>
                                      <p:to>
                                        <p:strVal val="visible"/>
                                      </p:to>
                                    </p:set>
                                    <p:animEffect transition="in" filter="fade">
                                      <p:cBhvr>
                                        <p:cTn id="82" dur="500"/>
                                        <p:tgtEl>
                                          <p:spTgt spid="18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4"/>
                                        </p:tgtEl>
                                        <p:attrNameLst>
                                          <p:attrName>style.visibility</p:attrName>
                                        </p:attrNameLst>
                                      </p:cBhvr>
                                      <p:to>
                                        <p:strVal val="visible"/>
                                      </p:to>
                                    </p:set>
                                    <p:animEffect transition="in" filter="fade">
                                      <p:cBhvr>
                                        <p:cTn id="85" dur="500"/>
                                        <p:tgtEl>
                                          <p:spTgt spid="18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12"/>
                                        </p:tgtEl>
                                        <p:attrNameLst>
                                          <p:attrName>style.visibility</p:attrName>
                                        </p:attrNameLst>
                                      </p:cBhvr>
                                      <p:to>
                                        <p:strVal val="visible"/>
                                      </p:to>
                                    </p:set>
                                    <p:animEffect transition="in" filter="fade">
                                      <p:cBhvr>
                                        <p:cTn id="90" dur="500"/>
                                        <p:tgtEl>
                                          <p:spTgt spid="21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16"/>
                                        </p:tgtEl>
                                        <p:attrNameLst>
                                          <p:attrName>style.visibility</p:attrName>
                                        </p:attrNameLst>
                                      </p:cBhvr>
                                      <p:to>
                                        <p:strVal val="visible"/>
                                      </p:to>
                                    </p:set>
                                    <p:animEffect transition="in" filter="fade">
                                      <p:cBhvr>
                                        <p:cTn id="95"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8" grpId="0" animBg="1"/>
      <p:bldP spid="180" grpId="0" animBg="1"/>
      <p:bldP spid="18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684685" y="219456"/>
            <a:ext cx="7830600" cy="822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C71"/>
              </a:buClr>
              <a:buSzPts val="2600"/>
              <a:buFont typeface="Arial"/>
              <a:buNone/>
            </a:pPr>
            <a:r>
              <a:rPr lang="en-US" sz="2600" b="1" i="0" u="none" strike="noStrike" cap="none">
                <a:solidFill>
                  <a:srgbClr val="003C71"/>
                </a:solidFill>
                <a:latin typeface="Arial"/>
                <a:ea typeface="Arial"/>
                <a:cs typeface="Arial"/>
                <a:sym typeface="Arial"/>
              </a:rPr>
              <a:t>Architecture : </a:t>
            </a:r>
            <a:r>
              <a:rPr lang="en-US" sz="2600" b="1" i="0" u="none" strike="noStrike" cap="none" err="1">
                <a:solidFill>
                  <a:srgbClr val="003C71"/>
                </a:solidFill>
                <a:latin typeface="Arial"/>
                <a:ea typeface="Arial"/>
                <a:cs typeface="Arial"/>
                <a:sym typeface="Arial"/>
              </a:rPr>
              <a:t>eShoponContainers</a:t>
            </a:r>
            <a:r>
              <a:rPr lang="en-US" sz="2600" b="1" i="0" u="none" strike="noStrike" cap="none">
                <a:solidFill>
                  <a:srgbClr val="003C71"/>
                </a:solidFill>
                <a:latin typeface="Arial"/>
                <a:ea typeface="Arial"/>
                <a:cs typeface="Arial"/>
                <a:sym typeface="Arial"/>
              </a:rPr>
              <a:t> </a:t>
            </a:r>
            <a:r>
              <a:rPr lang="en-US" sz="2600" b="1" i="0" u="none" strike="noStrike" cap="none">
                <a:solidFill>
                  <a:srgbClr val="003C71"/>
                </a:solidFill>
                <a:latin typeface="Arial"/>
                <a:ea typeface="Arial"/>
                <a:cs typeface="Arial"/>
                <a:sym typeface="Wingdings" panose="05000000000000000000" pitchFamily="2" charset="2"/>
              </a:rPr>
              <a:t> in Azure</a:t>
            </a:r>
            <a:br>
              <a:rPr lang="en-US" sz="2600" b="1" i="0" u="none" strike="noStrike" cap="none">
                <a:solidFill>
                  <a:srgbClr val="003C71"/>
                </a:solidFill>
                <a:latin typeface="Arial"/>
                <a:ea typeface="Arial"/>
                <a:cs typeface="Arial"/>
                <a:sym typeface="Wingdings" panose="05000000000000000000" pitchFamily="2" charset="2"/>
              </a:rPr>
            </a:br>
            <a:r>
              <a:rPr lang="en-US" sz="2600" b="1" i="0" u="none" strike="noStrike" cap="none">
                <a:solidFill>
                  <a:srgbClr val="003C71"/>
                </a:solidFill>
                <a:latin typeface="Arial"/>
                <a:ea typeface="Arial"/>
                <a:cs typeface="Arial"/>
                <a:sym typeface="Wingdings" panose="05000000000000000000" pitchFamily="2" charset="2"/>
              </a:rPr>
              <a:t>			</a:t>
            </a:r>
            <a:endParaRPr sz="1100"/>
          </a:p>
        </p:txBody>
      </p:sp>
      <p:sp>
        <p:nvSpPr>
          <p:cNvPr id="84" name="Google Shape;84;p14"/>
          <p:cNvSpPr txBox="1">
            <a:spLocks noGrp="1"/>
          </p:cNvSpPr>
          <p:nvPr>
            <p:ph type="sldNum" idx="12"/>
          </p:nvPr>
        </p:nvSpPr>
        <p:spPr>
          <a:xfrm>
            <a:off x="8193186" y="4951476"/>
            <a:ext cx="322200" cy="145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6" name="Rectangle 5">
            <a:extLst>
              <a:ext uri="{FF2B5EF4-FFF2-40B4-BE49-F238E27FC236}">
                <a16:creationId xmlns:a16="http://schemas.microsoft.com/office/drawing/2014/main" id="{8C4CDD83-5F43-4370-95C6-9CF5EF166F0B}"/>
              </a:ext>
            </a:extLst>
          </p:cNvPr>
          <p:cNvSpPr/>
          <p:nvPr/>
        </p:nvSpPr>
        <p:spPr>
          <a:xfrm>
            <a:off x="1709980" y="4476485"/>
            <a:ext cx="5882457" cy="307777"/>
          </a:xfrm>
          <a:prstGeom prst="rect">
            <a:avLst/>
          </a:prstGeom>
        </p:spPr>
        <p:txBody>
          <a:bodyPr wrap="square">
            <a:spAutoFit/>
          </a:bodyPr>
          <a:lstStyle/>
          <a:p>
            <a:r>
              <a:rPr lang="en-US" b="1">
                <a:hlinkClick r:id="rId3"/>
              </a:rPr>
              <a:t>https://github.com/dotnet-architecture/eShopOnContainers</a:t>
            </a:r>
            <a:endParaRPr lang="en-US" b="1"/>
          </a:p>
        </p:txBody>
      </p:sp>
      <p:sp>
        <p:nvSpPr>
          <p:cNvPr id="501" name="Rounded Rectangle 66">
            <a:extLst>
              <a:ext uri="{FF2B5EF4-FFF2-40B4-BE49-F238E27FC236}">
                <a16:creationId xmlns:a16="http://schemas.microsoft.com/office/drawing/2014/main" id="{9E859391-C65E-4801-9588-D33A232AB690}"/>
              </a:ext>
            </a:extLst>
          </p:cNvPr>
          <p:cNvSpPr/>
          <p:nvPr/>
        </p:nvSpPr>
        <p:spPr bwMode="auto">
          <a:xfrm>
            <a:off x="163924" y="3174093"/>
            <a:ext cx="1225970" cy="814195"/>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2" name="Rounded Rectangle 66">
            <a:extLst>
              <a:ext uri="{FF2B5EF4-FFF2-40B4-BE49-F238E27FC236}">
                <a16:creationId xmlns:a16="http://schemas.microsoft.com/office/drawing/2014/main" id="{446C1404-E724-4331-86C5-99006E0B2A75}"/>
              </a:ext>
            </a:extLst>
          </p:cNvPr>
          <p:cNvSpPr/>
          <p:nvPr/>
        </p:nvSpPr>
        <p:spPr bwMode="auto">
          <a:xfrm>
            <a:off x="169893" y="2410662"/>
            <a:ext cx="1236178" cy="725260"/>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4" name="Group 503">
            <a:extLst>
              <a:ext uri="{FF2B5EF4-FFF2-40B4-BE49-F238E27FC236}">
                <a16:creationId xmlns:a16="http://schemas.microsoft.com/office/drawing/2014/main" id="{0C04BD29-ECDA-4515-A77C-D38A521F826A}"/>
              </a:ext>
            </a:extLst>
          </p:cNvPr>
          <p:cNvGrpSpPr/>
          <p:nvPr/>
        </p:nvGrpSpPr>
        <p:grpSpPr>
          <a:xfrm>
            <a:off x="4594821" y="2669585"/>
            <a:ext cx="294673" cy="165188"/>
            <a:chOff x="2886562" y="2288295"/>
            <a:chExt cx="601248" cy="337049"/>
          </a:xfrm>
        </p:grpSpPr>
        <p:grpSp>
          <p:nvGrpSpPr>
            <p:cNvPr id="505" name="Group 504">
              <a:extLst>
                <a:ext uri="{FF2B5EF4-FFF2-40B4-BE49-F238E27FC236}">
                  <a16:creationId xmlns:a16="http://schemas.microsoft.com/office/drawing/2014/main" id="{27524FE0-9256-40E8-BAFD-D0047BC4E09B}"/>
                </a:ext>
              </a:extLst>
            </p:cNvPr>
            <p:cNvGrpSpPr/>
            <p:nvPr/>
          </p:nvGrpSpPr>
          <p:grpSpPr>
            <a:xfrm>
              <a:off x="2886562" y="2288295"/>
              <a:ext cx="601248" cy="337049"/>
              <a:chOff x="3523102" y="1791568"/>
              <a:chExt cx="6746733" cy="3782104"/>
            </a:xfrm>
            <a:solidFill>
              <a:srgbClr val="7030A0"/>
            </a:solidFill>
          </p:grpSpPr>
          <p:sp>
            <p:nvSpPr>
              <p:cNvPr id="507" name="Rectangle 506">
                <a:extLst>
                  <a:ext uri="{FF2B5EF4-FFF2-40B4-BE49-F238E27FC236}">
                    <a16:creationId xmlns:a16="http://schemas.microsoft.com/office/drawing/2014/main" id="{C98706FB-8ADA-48B8-93E3-2F4436EB1791}"/>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08" name="Freeform 108">
                <a:extLst>
                  <a:ext uri="{FF2B5EF4-FFF2-40B4-BE49-F238E27FC236}">
                    <a16:creationId xmlns:a16="http://schemas.microsoft.com/office/drawing/2014/main" id="{934DF097-63D4-4650-BCE5-387B953AEE4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09" name="Freeform 109">
                <a:extLst>
                  <a:ext uri="{FF2B5EF4-FFF2-40B4-BE49-F238E27FC236}">
                    <a16:creationId xmlns:a16="http://schemas.microsoft.com/office/drawing/2014/main" id="{1BF6D979-9423-4C48-87B2-A4738F84D14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506" name="Hexagon 505">
              <a:extLst>
                <a:ext uri="{FF2B5EF4-FFF2-40B4-BE49-F238E27FC236}">
                  <a16:creationId xmlns:a16="http://schemas.microsoft.com/office/drawing/2014/main" id="{C0073F45-FF6D-4A70-8B2E-0BDC94D002CA}"/>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510" name="Group 509">
            <a:extLst>
              <a:ext uri="{FF2B5EF4-FFF2-40B4-BE49-F238E27FC236}">
                <a16:creationId xmlns:a16="http://schemas.microsoft.com/office/drawing/2014/main" id="{89E17E7F-B4AF-4DFD-870C-55433BB0857A}"/>
              </a:ext>
            </a:extLst>
          </p:cNvPr>
          <p:cNvGrpSpPr/>
          <p:nvPr/>
        </p:nvGrpSpPr>
        <p:grpSpPr>
          <a:xfrm>
            <a:off x="4597053" y="1593805"/>
            <a:ext cx="294673" cy="165188"/>
            <a:chOff x="1601399" y="2288295"/>
            <a:chExt cx="601248" cy="337049"/>
          </a:xfrm>
        </p:grpSpPr>
        <p:grpSp>
          <p:nvGrpSpPr>
            <p:cNvPr id="511" name="Group 510">
              <a:extLst>
                <a:ext uri="{FF2B5EF4-FFF2-40B4-BE49-F238E27FC236}">
                  <a16:creationId xmlns:a16="http://schemas.microsoft.com/office/drawing/2014/main" id="{CF65BED5-DEE9-4001-B5E2-F0E1A0A5879E}"/>
                </a:ext>
              </a:extLst>
            </p:cNvPr>
            <p:cNvGrpSpPr/>
            <p:nvPr/>
          </p:nvGrpSpPr>
          <p:grpSpPr>
            <a:xfrm>
              <a:off x="1601399" y="2288295"/>
              <a:ext cx="601248" cy="337049"/>
              <a:chOff x="3523102" y="1791568"/>
              <a:chExt cx="6746733" cy="3782104"/>
            </a:xfrm>
            <a:solidFill>
              <a:srgbClr val="002060"/>
            </a:solidFill>
          </p:grpSpPr>
          <p:sp>
            <p:nvSpPr>
              <p:cNvPr id="513" name="Rectangle 512">
                <a:extLst>
                  <a:ext uri="{FF2B5EF4-FFF2-40B4-BE49-F238E27FC236}">
                    <a16:creationId xmlns:a16="http://schemas.microsoft.com/office/drawing/2014/main" id="{C6FDEF5E-29E6-42E3-8E9B-DAB5957FBEE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14" name="Freeform 96">
                <a:extLst>
                  <a:ext uri="{FF2B5EF4-FFF2-40B4-BE49-F238E27FC236}">
                    <a16:creationId xmlns:a16="http://schemas.microsoft.com/office/drawing/2014/main" id="{8486843F-87B4-48AF-B56C-FD5CCCBF8C9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15" name="Freeform 97">
                <a:extLst>
                  <a:ext uri="{FF2B5EF4-FFF2-40B4-BE49-F238E27FC236}">
                    <a16:creationId xmlns:a16="http://schemas.microsoft.com/office/drawing/2014/main" id="{2528F661-E558-4192-AA4A-EA9CE72F03B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512" name="Hexagon 511">
              <a:extLst>
                <a:ext uri="{FF2B5EF4-FFF2-40B4-BE49-F238E27FC236}">
                  <a16:creationId xmlns:a16="http://schemas.microsoft.com/office/drawing/2014/main" id="{84429C08-BCB1-4F63-814C-443DC11F0937}"/>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516" name="Group 515">
            <a:extLst>
              <a:ext uri="{FF2B5EF4-FFF2-40B4-BE49-F238E27FC236}">
                <a16:creationId xmlns:a16="http://schemas.microsoft.com/office/drawing/2014/main" id="{1DC68A5F-FD9E-41D4-B298-2D5517A30783}"/>
              </a:ext>
            </a:extLst>
          </p:cNvPr>
          <p:cNvGrpSpPr>
            <a:grpSpLocks noChangeAspect="1"/>
          </p:cNvGrpSpPr>
          <p:nvPr/>
        </p:nvGrpSpPr>
        <p:grpSpPr>
          <a:xfrm>
            <a:off x="4599245" y="2013700"/>
            <a:ext cx="259137" cy="145267"/>
            <a:chOff x="1596268" y="2657736"/>
            <a:chExt cx="601248" cy="337049"/>
          </a:xfrm>
        </p:grpSpPr>
        <p:grpSp>
          <p:nvGrpSpPr>
            <p:cNvPr id="517" name="Group 516">
              <a:extLst>
                <a:ext uri="{FF2B5EF4-FFF2-40B4-BE49-F238E27FC236}">
                  <a16:creationId xmlns:a16="http://schemas.microsoft.com/office/drawing/2014/main" id="{ED58603D-7C12-4A02-BC24-9AB8B2E3C071}"/>
                </a:ext>
              </a:extLst>
            </p:cNvPr>
            <p:cNvGrpSpPr/>
            <p:nvPr/>
          </p:nvGrpSpPr>
          <p:grpSpPr>
            <a:xfrm>
              <a:off x="1596268" y="2657736"/>
              <a:ext cx="601248" cy="337049"/>
              <a:chOff x="3523102" y="1791568"/>
              <a:chExt cx="6746733" cy="3782104"/>
            </a:xfrm>
            <a:solidFill>
              <a:srgbClr val="00B050"/>
            </a:solidFill>
          </p:grpSpPr>
          <p:sp>
            <p:nvSpPr>
              <p:cNvPr id="519" name="Rectangle 518">
                <a:extLst>
                  <a:ext uri="{FF2B5EF4-FFF2-40B4-BE49-F238E27FC236}">
                    <a16:creationId xmlns:a16="http://schemas.microsoft.com/office/drawing/2014/main" id="{35E3ACF9-B3AB-4935-A3C0-DCD27839631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20" name="Freeform 92">
                <a:extLst>
                  <a:ext uri="{FF2B5EF4-FFF2-40B4-BE49-F238E27FC236}">
                    <a16:creationId xmlns:a16="http://schemas.microsoft.com/office/drawing/2014/main" id="{D1724EB4-2FFB-4866-95C0-1DBBD5B5556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21" name="Freeform 93">
                <a:extLst>
                  <a:ext uri="{FF2B5EF4-FFF2-40B4-BE49-F238E27FC236}">
                    <a16:creationId xmlns:a16="http://schemas.microsoft.com/office/drawing/2014/main" id="{66B0AD06-AD5E-4A86-9554-ED43BA28EBE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518" name="Hexagon 517">
              <a:extLst>
                <a:ext uri="{FF2B5EF4-FFF2-40B4-BE49-F238E27FC236}">
                  <a16:creationId xmlns:a16="http://schemas.microsoft.com/office/drawing/2014/main" id="{717835FD-52DA-40D6-9FF3-FAFADDED23A9}"/>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sp>
        <p:nvSpPr>
          <p:cNvPr id="522" name="Rounded Rectangle 66">
            <a:extLst>
              <a:ext uri="{FF2B5EF4-FFF2-40B4-BE49-F238E27FC236}">
                <a16:creationId xmlns:a16="http://schemas.microsoft.com/office/drawing/2014/main" id="{1E9C09C8-74DC-4361-91C7-531B9CDE7766}"/>
              </a:ext>
            </a:extLst>
          </p:cNvPr>
          <p:cNvSpPr/>
          <p:nvPr/>
        </p:nvSpPr>
        <p:spPr bwMode="auto">
          <a:xfrm>
            <a:off x="4374597" y="1864786"/>
            <a:ext cx="1243305" cy="615867"/>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3" name="Rectangle 522">
            <a:extLst>
              <a:ext uri="{FF2B5EF4-FFF2-40B4-BE49-F238E27FC236}">
                <a16:creationId xmlns:a16="http://schemas.microsoft.com/office/drawing/2014/main" id="{DF61A260-65AF-478F-8BE8-CF4257E1FF44}"/>
              </a:ext>
            </a:extLst>
          </p:cNvPr>
          <p:cNvSpPr/>
          <p:nvPr/>
        </p:nvSpPr>
        <p:spPr>
          <a:xfrm>
            <a:off x="4425230" y="1845640"/>
            <a:ext cx="1233030" cy="213007"/>
          </a:xfrm>
          <a:prstGeom prst="rect">
            <a:avLst/>
          </a:prstGeom>
        </p:spPr>
        <p:txBody>
          <a:bodyPr wrap="squar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Ordering microservice</a:t>
            </a:r>
          </a:p>
        </p:txBody>
      </p:sp>
      <p:sp>
        <p:nvSpPr>
          <p:cNvPr id="524" name="Rounded Rectangle 66">
            <a:extLst>
              <a:ext uri="{FF2B5EF4-FFF2-40B4-BE49-F238E27FC236}">
                <a16:creationId xmlns:a16="http://schemas.microsoft.com/office/drawing/2014/main" id="{6E7CEE7F-DA34-4351-A4B6-9988A51159CA}"/>
              </a:ext>
            </a:extLst>
          </p:cNvPr>
          <p:cNvSpPr/>
          <p:nvPr/>
        </p:nvSpPr>
        <p:spPr bwMode="auto">
          <a:xfrm>
            <a:off x="4374065" y="1439083"/>
            <a:ext cx="1243305" cy="393111"/>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5" name="Rectangle 524">
            <a:extLst>
              <a:ext uri="{FF2B5EF4-FFF2-40B4-BE49-F238E27FC236}">
                <a16:creationId xmlns:a16="http://schemas.microsoft.com/office/drawing/2014/main" id="{2D741438-796E-48DC-8491-FD1D60DB7EC0}"/>
              </a:ext>
            </a:extLst>
          </p:cNvPr>
          <p:cNvSpPr/>
          <p:nvPr/>
        </p:nvSpPr>
        <p:spPr>
          <a:xfrm>
            <a:off x="4424699" y="1419937"/>
            <a:ext cx="1168910" cy="213007"/>
          </a:xfrm>
          <a:prstGeom prst="rect">
            <a:avLst/>
          </a:prstGeom>
        </p:spPr>
        <p:txBody>
          <a:bodyPr wrap="squar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Catalog microservice</a:t>
            </a:r>
          </a:p>
        </p:txBody>
      </p:sp>
      <p:sp>
        <p:nvSpPr>
          <p:cNvPr id="526" name="Rounded Rectangle 66">
            <a:extLst>
              <a:ext uri="{FF2B5EF4-FFF2-40B4-BE49-F238E27FC236}">
                <a16:creationId xmlns:a16="http://schemas.microsoft.com/office/drawing/2014/main" id="{2D01AA7F-57E2-4CF3-9690-F301184DFA7E}"/>
              </a:ext>
            </a:extLst>
          </p:cNvPr>
          <p:cNvSpPr/>
          <p:nvPr/>
        </p:nvSpPr>
        <p:spPr bwMode="auto">
          <a:xfrm>
            <a:off x="4371833" y="2513143"/>
            <a:ext cx="1243305" cy="388621"/>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7" name="Rectangle 526">
            <a:extLst>
              <a:ext uri="{FF2B5EF4-FFF2-40B4-BE49-F238E27FC236}">
                <a16:creationId xmlns:a16="http://schemas.microsoft.com/office/drawing/2014/main" id="{D31FB7E7-794F-4513-BCEB-43F6573B192B}"/>
              </a:ext>
            </a:extLst>
          </p:cNvPr>
          <p:cNvSpPr/>
          <p:nvPr/>
        </p:nvSpPr>
        <p:spPr>
          <a:xfrm>
            <a:off x="4422466" y="2493996"/>
            <a:ext cx="1119217" cy="213007"/>
          </a:xfrm>
          <a:prstGeom prst="rect">
            <a:avLst/>
          </a:prstGeom>
        </p:spPr>
        <p:txBody>
          <a:bodyPr wrap="squar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Basket microservice</a:t>
            </a:r>
          </a:p>
        </p:txBody>
      </p:sp>
      <p:sp>
        <p:nvSpPr>
          <p:cNvPr id="528" name="Rounded Rectangle 66">
            <a:extLst>
              <a:ext uri="{FF2B5EF4-FFF2-40B4-BE49-F238E27FC236}">
                <a16:creationId xmlns:a16="http://schemas.microsoft.com/office/drawing/2014/main" id="{E0094ADD-63D1-473D-BF64-A86059DC9078}"/>
              </a:ext>
            </a:extLst>
          </p:cNvPr>
          <p:cNvSpPr/>
          <p:nvPr/>
        </p:nvSpPr>
        <p:spPr bwMode="auto">
          <a:xfrm>
            <a:off x="1707833" y="2600992"/>
            <a:ext cx="1092582" cy="447879"/>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9" name="Rectangle 528">
            <a:extLst>
              <a:ext uri="{FF2B5EF4-FFF2-40B4-BE49-F238E27FC236}">
                <a16:creationId xmlns:a16="http://schemas.microsoft.com/office/drawing/2014/main" id="{C18F8316-F98D-460A-9839-478CF0E37551}"/>
              </a:ext>
            </a:extLst>
          </p:cNvPr>
          <p:cNvSpPr/>
          <p:nvPr/>
        </p:nvSpPr>
        <p:spPr>
          <a:xfrm>
            <a:off x="1726143" y="2596194"/>
            <a:ext cx="1173719" cy="213007"/>
          </a:xfrm>
          <a:prstGeom prst="rect">
            <a:avLst/>
          </a:prstGeom>
        </p:spPr>
        <p:txBody>
          <a:bodyPr wrap="squar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eShop WebApp MVC</a:t>
            </a:r>
          </a:p>
        </p:txBody>
      </p:sp>
      <p:cxnSp>
        <p:nvCxnSpPr>
          <p:cNvPr id="530" name="Straight Arrow Connector 529">
            <a:extLst>
              <a:ext uri="{FF2B5EF4-FFF2-40B4-BE49-F238E27FC236}">
                <a16:creationId xmlns:a16="http://schemas.microsoft.com/office/drawing/2014/main" id="{FE9765F2-E3C5-420C-AAE4-99C3E9398A5F}"/>
              </a:ext>
            </a:extLst>
          </p:cNvPr>
          <p:cNvCxnSpPr>
            <a:cxnSpLocks/>
          </p:cNvCxnSpPr>
          <p:nvPr/>
        </p:nvCxnSpPr>
        <p:spPr>
          <a:xfrm>
            <a:off x="1177756" y="3531181"/>
            <a:ext cx="2036548" cy="0"/>
          </a:xfrm>
          <a:prstGeom prst="straightConnector1">
            <a:avLst/>
          </a:prstGeom>
          <a:noFill/>
          <a:ln w="12700" cap="flat" cmpd="sng" algn="ctr">
            <a:solidFill>
              <a:sysClr val="windowText" lastClr="000000"/>
            </a:solidFill>
            <a:prstDash val="solid"/>
            <a:miter lim="800000"/>
            <a:tailEnd type="triangle"/>
          </a:ln>
          <a:effectLst/>
        </p:spPr>
      </p:cxnSp>
      <p:sp>
        <p:nvSpPr>
          <p:cNvPr id="531" name="Rectangle 530">
            <a:extLst>
              <a:ext uri="{FF2B5EF4-FFF2-40B4-BE49-F238E27FC236}">
                <a16:creationId xmlns:a16="http://schemas.microsoft.com/office/drawing/2014/main" id="{3C59EDD8-65F2-4FF2-A9A3-6AE271A476F9}"/>
              </a:ext>
            </a:extLst>
          </p:cNvPr>
          <p:cNvSpPr/>
          <p:nvPr/>
        </p:nvSpPr>
        <p:spPr>
          <a:xfrm>
            <a:off x="4503932" y="2130695"/>
            <a:ext cx="558166" cy="175304"/>
          </a:xfrm>
          <a:prstGeom prst="rect">
            <a:avLst/>
          </a:prstGeom>
        </p:spPr>
        <p:txBody>
          <a:bodyPr wrap="square">
            <a:spAutoFit/>
          </a:bodyPr>
          <a:lstStyle/>
          <a:p>
            <a:pPr defTabSz="456937">
              <a:defRPr/>
            </a:pPr>
            <a:r>
              <a:rPr lang="en-US" sz="539">
                <a:solidFill>
                  <a:srgbClr val="505050"/>
                </a:solidFill>
                <a:latin typeface="Segoe UI Light" pitchFamily="34" charset="0"/>
              </a:rPr>
              <a:t>Ordering.API</a:t>
            </a:r>
          </a:p>
        </p:txBody>
      </p:sp>
      <p:sp>
        <p:nvSpPr>
          <p:cNvPr id="532" name="Rectangle 531">
            <a:extLst>
              <a:ext uri="{FF2B5EF4-FFF2-40B4-BE49-F238E27FC236}">
                <a16:creationId xmlns:a16="http://schemas.microsoft.com/office/drawing/2014/main" id="{62E0DF9B-95A6-435B-A1A2-5D891C340E41}"/>
              </a:ext>
            </a:extLst>
          </p:cNvPr>
          <p:cNvSpPr/>
          <p:nvPr/>
        </p:nvSpPr>
        <p:spPr>
          <a:xfrm>
            <a:off x="1646383" y="2815466"/>
            <a:ext cx="805029" cy="182807"/>
          </a:xfrm>
          <a:prstGeom prst="rect">
            <a:avLst/>
          </a:prstGeom>
        </p:spPr>
        <p:txBody>
          <a:bodyPr wrap="square">
            <a:spAutoFit/>
          </a:bodyPr>
          <a:lstStyle/>
          <a:p>
            <a:pPr algn="ctr" defTabSz="456937">
              <a:defRPr/>
            </a:pPr>
            <a:r>
              <a:rPr lang="en-US" sz="588">
                <a:solidFill>
                  <a:srgbClr val="505050"/>
                </a:solidFill>
                <a:latin typeface="Segoe UI Light" pitchFamily="34" charset="0"/>
              </a:rPr>
              <a:t>ASP.NET Core MVC</a:t>
            </a:r>
          </a:p>
        </p:txBody>
      </p:sp>
      <p:sp>
        <p:nvSpPr>
          <p:cNvPr id="533" name="Rounded Rectangle 66">
            <a:extLst>
              <a:ext uri="{FF2B5EF4-FFF2-40B4-BE49-F238E27FC236}">
                <a16:creationId xmlns:a16="http://schemas.microsoft.com/office/drawing/2014/main" id="{7AFD3CE2-4FB0-4C7C-A45D-46CE8E7DF330}"/>
              </a:ext>
            </a:extLst>
          </p:cNvPr>
          <p:cNvSpPr/>
          <p:nvPr/>
        </p:nvSpPr>
        <p:spPr bwMode="auto">
          <a:xfrm>
            <a:off x="4372331" y="1005272"/>
            <a:ext cx="1245052" cy="399295"/>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4" name="Rectangle 533">
            <a:extLst>
              <a:ext uri="{FF2B5EF4-FFF2-40B4-BE49-F238E27FC236}">
                <a16:creationId xmlns:a16="http://schemas.microsoft.com/office/drawing/2014/main" id="{CADC6537-FA99-4B11-8BB2-76AEE5A745C4}"/>
              </a:ext>
            </a:extLst>
          </p:cNvPr>
          <p:cNvSpPr/>
          <p:nvPr/>
        </p:nvSpPr>
        <p:spPr>
          <a:xfrm>
            <a:off x="4422965" y="986126"/>
            <a:ext cx="1204176" cy="303481"/>
          </a:xfrm>
          <a:prstGeom prst="rect">
            <a:avLst/>
          </a:prstGeom>
        </p:spPr>
        <p:txBody>
          <a:bodyPr wrap="squar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Identity microservice </a:t>
            </a:r>
          </a:p>
          <a:p>
            <a:pPr algn="r" defTabSz="456937">
              <a:defRPr/>
            </a:pPr>
            <a:r>
              <a:rPr lang="en-US" sz="588" b="1">
                <a:solidFill>
                  <a:srgbClr val="505050"/>
                </a:solidFill>
                <a:latin typeface="Segoe UI" panose="020B0502040204020203" pitchFamily="34" charset="0"/>
                <a:cs typeface="Segoe UI" panose="020B0502040204020203" pitchFamily="34" charset="0"/>
              </a:rPr>
              <a:t>(STS+users)</a:t>
            </a:r>
            <a:endParaRPr lang="en-US" sz="784" b="1">
              <a:solidFill>
                <a:srgbClr val="505050"/>
              </a:solidFill>
              <a:latin typeface="Segoe UI" panose="020B0502040204020203" pitchFamily="34" charset="0"/>
              <a:cs typeface="Segoe UI" panose="020B0502040204020203" pitchFamily="34" charset="0"/>
            </a:endParaRPr>
          </a:p>
        </p:txBody>
      </p:sp>
      <p:grpSp>
        <p:nvGrpSpPr>
          <p:cNvPr id="535" name="Group 534">
            <a:extLst>
              <a:ext uri="{FF2B5EF4-FFF2-40B4-BE49-F238E27FC236}">
                <a16:creationId xmlns:a16="http://schemas.microsoft.com/office/drawing/2014/main" id="{916CD2AF-03D7-4E6E-B2DA-5AB061EA6878}"/>
              </a:ext>
            </a:extLst>
          </p:cNvPr>
          <p:cNvGrpSpPr/>
          <p:nvPr/>
        </p:nvGrpSpPr>
        <p:grpSpPr>
          <a:xfrm>
            <a:off x="4598698" y="1168993"/>
            <a:ext cx="294673" cy="165188"/>
            <a:chOff x="2244917" y="2288296"/>
            <a:chExt cx="601248" cy="337049"/>
          </a:xfrm>
        </p:grpSpPr>
        <p:grpSp>
          <p:nvGrpSpPr>
            <p:cNvPr id="536" name="Group 535">
              <a:extLst>
                <a:ext uri="{FF2B5EF4-FFF2-40B4-BE49-F238E27FC236}">
                  <a16:creationId xmlns:a16="http://schemas.microsoft.com/office/drawing/2014/main" id="{B4062E16-58DE-41A4-A88C-F31BE810D98E}"/>
                </a:ext>
              </a:extLst>
            </p:cNvPr>
            <p:cNvGrpSpPr/>
            <p:nvPr/>
          </p:nvGrpSpPr>
          <p:grpSpPr>
            <a:xfrm>
              <a:off x="2244917" y="2288296"/>
              <a:ext cx="601248" cy="337049"/>
              <a:chOff x="3523102" y="1791568"/>
              <a:chExt cx="6746733" cy="3782104"/>
            </a:xfrm>
            <a:solidFill>
              <a:srgbClr val="C00000"/>
            </a:solidFill>
          </p:grpSpPr>
          <p:sp>
            <p:nvSpPr>
              <p:cNvPr id="538" name="Rectangle 537">
                <a:extLst>
                  <a:ext uri="{FF2B5EF4-FFF2-40B4-BE49-F238E27FC236}">
                    <a16:creationId xmlns:a16="http://schemas.microsoft.com/office/drawing/2014/main" id="{EA848D1C-407D-40B4-BE0F-F2FB30FA1E4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39" name="Freeform 100">
                <a:extLst>
                  <a:ext uri="{FF2B5EF4-FFF2-40B4-BE49-F238E27FC236}">
                    <a16:creationId xmlns:a16="http://schemas.microsoft.com/office/drawing/2014/main" id="{887BB710-E123-4FBB-AD5E-FB9127A9ED3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40" name="Freeform 101">
                <a:extLst>
                  <a:ext uri="{FF2B5EF4-FFF2-40B4-BE49-F238E27FC236}">
                    <a16:creationId xmlns:a16="http://schemas.microsoft.com/office/drawing/2014/main" id="{AAE072DA-73CC-4A09-B270-043AB91C4BDC}"/>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537" name="Hexagon 536">
              <a:extLst>
                <a:ext uri="{FF2B5EF4-FFF2-40B4-BE49-F238E27FC236}">
                  <a16:creationId xmlns:a16="http://schemas.microsoft.com/office/drawing/2014/main" id="{4D3B68A6-A859-4DE6-BD1F-EEB28B0230A0}"/>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541" name="Group 540">
            <a:extLst>
              <a:ext uri="{FF2B5EF4-FFF2-40B4-BE49-F238E27FC236}">
                <a16:creationId xmlns:a16="http://schemas.microsoft.com/office/drawing/2014/main" id="{33FA8642-D604-4951-8865-5FDB714CD231}"/>
              </a:ext>
            </a:extLst>
          </p:cNvPr>
          <p:cNvGrpSpPr/>
          <p:nvPr/>
        </p:nvGrpSpPr>
        <p:grpSpPr>
          <a:xfrm>
            <a:off x="2383135" y="2800196"/>
            <a:ext cx="294673" cy="165188"/>
            <a:chOff x="2240670" y="2657736"/>
            <a:chExt cx="601248" cy="337049"/>
          </a:xfrm>
        </p:grpSpPr>
        <p:grpSp>
          <p:nvGrpSpPr>
            <p:cNvPr id="542" name="Group 541">
              <a:extLst>
                <a:ext uri="{FF2B5EF4-FFF2-40B4-BE49-F238E27FC236}">
                  <a16:creationId xmlns:a16="http://schemas.microsoft.com/office/drawing/2014/main" id="{D185BBBF-CFE3-4C66-8E4B-DBADF3EF2D63}"/>
                </a:ext>
              </a:extLst>
            </p:cNvPr>
            <p:cNvGrpSpPr/>
            <p:nvPr/>
          </p:nvGrpSpPr>
          <p:grpSpPr>
            <a:xfrm>
              <a:off x="2240670" y="2657736"/>
              <a:ext cx="601248" cy="337049"/>
              <a:chOff x="3523102" y="1791568"/>
              <a:chExt cx="6746733" cy="3782104"/>
            </a:xfrm>
            <a:solidFill>
              <a:srgbClr val="FFC000"/>
            </a:solidFill>
          </p:grpSpPr>
          <p:sp>
            <p:nvSpPr>
              <p:cNvPr id="544" name="Rectangle 543">
                <a:extLst>
                  <a:ext uri="{FF2B5EF4-FFF2-40B4-BE49-F238E27FC236}">
                    <a16:creationId xmlns:a16="http://schemas.microsoft.com/office/drawing/2014/main" id="{F5AB3226-405B-4D94-84A4-776DACCF503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45" name="Freeform 104">
                <a:extLst>
                  <a:ext uri="{FF2B5EF4-FFF2-40B4-BE49-F238E27FC236}">
                    <a16:creationId xmlns:a16="http://schemas.microsoft.com/office/drawing/2014/main" id="{7D60A53C-C0DC-4145-BEF3-249731E5D00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46" name="Freeform 105">
                <a:extLst>
                  <a:ext uri="{FF2B5EF4-FFF2-40B4-BE49-F238E27FC236}">
                    <a16:creationId xmlns:a16="http://schemas.microsoft.com/office/drawing/2014/main" id="{5E053380-5731-4F5C-9977-986F98B5F17C}"/>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543" name="Hexagon 542">
              <a:extLst>
                <a:ext uri="{FF2B5EF4-FFF2-40B4-BE49-F238E27FC236}">
                  <a16:creationId xmlns:a16="http://schemas.microsoft.com/office/drawing/2014/main" id="{860F8B62-C37B-46D6-ADB6-8367B3B6401A}"/>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sp>
        <p:nvSpPr>
          <p:cNvPr id="547" name="Rectangle 546">
            <a:extLst>
              <a:ext uri="{FF2B5EF4-FFF2-40B4-BE49-F238E27FC236}">
                <a16:creationId xmlns:a16="http://schemas.microsoft.com/office/drawing/2014/main" id="{69CAB795-FDCB-4351-8006-0AA38E299F4B}"/>
              </a:ext>
            </a:extLst>
          </p:cNvPr>
          <p:cNvSpPr/>
          <p:nvPr/>
        </p:nvSpPr>
        <p:spPr>
          <a:xfrm>
            <a:off x="347610" y="3169296"/>
            <a:ext cx="1031051" cy="197875"/>
          </a:xfrm>
          <a:prstGeom prst="rect">
            <a:avLst/>
          </a:prstGeom>
        </p:spPr>
        <p:txBody>
          <a:bodyPr wrap="square">
            <a:spAutoFit/>
          </a:bodyPr>
          <a:lstStyle/>
          <a:p>
            <a:pPr defTabSz="456937">
              <a:defRPr/>
            </a:pPr>
            <a:r>
              <a:rPr lang="en-US" sz="686" b="1">
                <a:solidFill>
                  <a:srgbClr val="505050"/>
                </a:solidFill>
                <a:latin typeface="Segoe UI" panose="020B0502040204020203" pitchFamily="34" charset="0"/>
                <a:cs typeface="Segoe UI" panose="020B0502040204020203" pitchFamily="34" charset="0"/>
              </a:rPr>
              <a:t>eShop SPA Web app</a:t>
            </a:r>
          </a:p>
        </p:txBody>
      </p:sp>
      <p:sp>
        <p:nvSpPr>
          <p:cNvPr id="548" name="Rectangle 547">
            <a:extLst>
              <a:ext uri="{FF2B5EF4-FFF2-40B4-BE49-F238E27FC236}">
                <a16:creationId xmlns:a16="http://schemas.microsoft.com/office/drawing/2014/main" id="{7ADEA7D3-022A-4436-B1DA-5FE925171FE7}"/>
              </a:ext>
            </a:extLst>
          </p:cNvPr>
          <p:cNvSpPr/>
          <p:nvPr/>
        </p:nvSpPr>
        <p:spPr>
          <a:xfrm>
            <a:off x="352615" y="3833264"/>
            <a:ext cx="888385" cy="197875"/>
          </a:xfrm>
          <a:prstGeom prst="rect">
            <a:avLst/>
          </a:prstGeom>
        </p:spPr>
        <p:txBody>
          <a:bodyPr wrap="square">
            <a:spAutoFit/>
          </a:bodyPr>
          <a:lstStyle/>
          <a:p>
            <a:pPr defTabSz="456937">
              <a:defRPr/>
            </a:pPr>
            <a:r>
              <a:rPr lang="en-US" sz="686">
                <a:solidFill>
                  <a:srgbClr val="505050"/>
                </a:solidFill>
                <a:latin typeface="Segoe UI Light" pitchFamily="34" charset="0"/>
              </a:rPr>
              <a:t>TypeScript/Angular</a:t>
            </a:r>
          </a:p>
        </p:txBody>
      </p:sp>
      <p:cxnSp>
        <p:nvCxnSpPr>
          <p:cNvPr id="549" name="Straight Arrow Connector 548">
            <a:extLst>
              <a:ext uri="{FF2B5EF4-FFF2-40B4-BE49-F238E27FC236}">
                <a16:creationId xmlns:a16="http://schemas.microsoft.com/office/drawing/2014/main" id="{E040BD1E-E4F6-4031-A462-1CB161E8A98C}"/>
              </a:ext>
            </a:extLst>
          </p:cNvPr>
          <p:cNvCxnSpPr>
            <a:cxnSpLocks/>
          </p:cNvCxnSpPr>
          <p:nvPr/>
        </p:nvCxnSpPr>
        <p:spPr>
          <a:xfrm>
            <a:off x="4234231" y="2754817"/>
            <a:ext cx="341512" cy="0"/>
          </a:xfrm>
          <a:prstGeom prst="straightConnector1">
            <a:avLst/>
          </a:prstGeom>
          <a:noFill/>
          <a:ln w="12700" cap="flat" cmpd="sng" algn="ctr">
            <a:solidFill>
              <a:sysClr val="windowText" lastClr="000000"/>
            </a:solidFill>
            <a:prstDash val="solid"/>
            <a:miter lim="800000"/>
            <a:tailEnd type="triangle"/>
          </a:ln>
          <a:effectLst/>
        </p:spPr>
      </p:cxnSp>
      <p:cxnSp>
        <p:nvCxnSpPr>
          <p:cNvPr id="550" name="Straight Connector 549">
            <a:extLst>
              <a:ext uri="{FF2B5EF4-FFF2-40B4-BE49-F238E27FC236}">
                <a16:creationId xmlns:a16="http://schemas.microsoft.com/office/drawing/2014/main" id="{2E652196-6986-4942-B2A3-EF4DA6BAA0B4}"/>
              </a:ext>
            </a:extLst>
          </p:cNvPr>
          <p:cNvCxnSpPr>
            <a:cxnSpLocks/>
          </p:cNvCxnSpPr>
          <p:nvPr/>
        </p:nvCxnSpPr>
        <p:spPr>
          <a:xfrm>
            <a:off x="4229143" y="3015325"/>
            <a:ext cx="0" cy="891841"/>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1" name="Rounded Rectangle 66">
            <a:extLst>
              <a:ext uri="{FF2B5EF4-FFF2-40B4-BE49-F238E27FC236}">
                <a16:creationId xmlns:a16="http://schemas.microsoft.com/office/drawing/2014/main" id="{1DCB6866-E543-49CD-97D4-1B01AED6A42A}"/>
              </a:ext>
            </a:extLst>
          </p:cNvPr>
          <p:cNvSpPr/>
          <p:nvPr/>
        </p:nvSpPr>
        <p:spPr bwMode="auto">
          <a:xfrm>
            <a:off x="169810" y="1279230"/>
            <a:ext cx="1220085" cy="820836"/>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2" name="Rectangle 551">
            <a:extLst>
              <a:ext uri="{FF2B5EF4-FFF2-40B4-BE49-F238E27FC236}">
                <a16:creationId xmlns:a16="http://schemas.microsoft.com/office/drawing/2014/main" id="{CFF842EB-313E-45FB-BFB7-D7802CC108CD}"/>
              </a:ext>
            </a:extLst>
          </p:cNvPr>
          <p:cNvSpPr/>
          <p:nvPr/>
        </p:nvSpPr>
        <p:spPr>
          <a:xfrm>
            <a:off x="384116" y="1274423"/>
            <a:ext cx="938077" cy="197875"/>
          </a:xfrm>
          <a:prstGeom prst="rect">
            <a:avLst/>
          </a:prstGeom>
        </p:spPr>
        <p:txBody>
          <a:bodyPr wrap="square">
            <a:spAutoFit/>
          </a:bodyPr>
          <a:lstStyle/>
          <a:p>
            <a:pPr defTabSz="456937">
              <a:defRPr/>
            </a:pPr>
            <a:r>
              <a:rPr lang="en-US" sz="686" b="1">
                <a:solidFill>
                  <a:srgbClr val="505050"/>
                </a:solidFill>
                <a:latin typeface="Segoe UI" panose="020B0502040204020203" pitchFamily="34" charset="0"/>
                <a:cs typeface="Segoe UI" panose="020B0502040204020203" pitchFamily="34" charset="0"/>
              </a:rPr>
              <a:t>eShop mobile app</a:t>
            </a:r>
          </a:p>
        </p:txBody>
      </p:sp>
      <p:sp>
        <p:nvSpPr>
          <p:cNvPr id="553" name="Rectangle 552">
            <a:extLst>
              <a:ext uri="{FF2B5EF4-FFF2-40B4-BE49-F238E27FC236}">
                <a16:creationId xmlns:a16="http://schemas.microsoft.com/office/drawing/2014/main" id="{0E0EB287-1802-4C10-B753-C7EFF8749190}"/>
              </a:ext>
            </a:extLst>
          </p:cNvPr>
          <p:cNvSpPr/>
          <p:nvPr/>
        </p:nvSpPr>
        <p:spPr>
          <a:xfrm>
            <a:off x="166013" y="1398625"/>
            <a:ext cx="684803" cy="692497"/>
          </a:xfrm>
          <a:prstGeom prst="rect">
            <a:avLst/>
          </a:prstGeom>
        </p:spPr>
        <p:txBody>
          <a:bodyPr wrap="square">
            <a:spAutoFit/>
          </a:bodyPr>
          <a:lstStyle/>
          <a:p>
            <a:pPr defTabSz="456937">
              <a:defRPr/>
            </a:pPr>
            <a:r>
              <a:rPr lang="en-US" sz="600">
                <a:solidFill>
                  <a:srgbClr val="505050"/>
                </a:solidFill>
              </a:rPr>
              <a:t>Xamarin.Forms</a:t>
            </a:r>
          </a:p>
          <a:p>
            <a:pPr defTabSz="456937">
              <a:defRPr/>
            </a:pPr>
            <a:r>
              <a:rPr lang="en-US" sz="600">
                <a:solidFill>
                  <a:srgbClr val="505050"/>
                </a:solidFill>
              </a:rPr>
              <a:t>C#</a:t>
            </a:r>
          </a:p>
          <a:p>
            <a:pPr defTabSz="456937">
              <a:defRPr/>
            </a:pPr>
            <a:r>
              <a:rPr lang="en-US" sz="600">
                <a:solidFill>
                  <a:srgbClr val="505050"/>
                </a:solidFill>
              </a:rPr>
              <a:t>xPlat. OS:</a:t>
            </a:r>
          </a:p>
          <a:p>
            <a:pPr defTabSz="456937">
              <a:defRPr/>
            </a:pPr>
            <a:r>
              <a:rPr lang="en-US" sz="500">
                <a:solidFill>
                  <a:srgbClr val="505050"/>
                </a:solidFill>
              </a:rPr>
              <a:t>  iOS</a:t>
            </a:r>
          </a:p>
          <a:p>
            <a:pPr defTabSz="456937">
              <a:defRPr/>
            </a:pPr>
            <a:r>
              <a:rPr lang="en-US" sz="500">
                <a:solidFill>
                  <a:srgbClr val="505050"/>
                </a:solidFill>
              </a:rPr>
              <a:t>  Android</a:t>
            </a:r>
          </a:p>
          <a:p>
            <a:pPr defTabSz="456937">
              <a:defRPr/>
            </a:pPr>
            <a:r>
              <a:rPr lang="en-US" sz="500">
                <a:solidFill>
                  <a:srgbClr val="505050"/>
                </a:solidFill>
              </a:rPr>
              <a:t>  Windows</a:t>
            </a:r>
          </a:p>
        </p:txBody>
      </p:sp>
      <p:cxnSp>
        <p:nvCxnSpPr>
          <p:cNvPr id="554" name="Straight Arrow Connector 553">
            <a:extLst>
              <a:ext uri="{FF2B5EF4-FFF2-40B4-BE49-F238E27FC236}">
                <a16:creationId xmlns:a16="http://schemas.microsoft.com/office/drawing/2014/main" id="{F5D49276-C29F-455C-B315-2B6E1A611C88}"/>
              </a:ext>
            </a:extLst>
          </p:cNvPr>
          <p:cNvCxnSpPr>
            <a:cxnSpLocks/>
          </p:cNvCxnSpPr>
          <p:nvPr/>
        </p:nvCxnSpPr>
        <p:spPr>
          <a:xfrm flipV="1">
            <a:off x="1096571" y="1726321"/>
            <a:ext cx="2117733" cy="1"/>
          </a:xfrm>
          <a:prstGeom prst="straightConnector1">
            <a:avLst/>
          </a:prstGeom>
          <a:noFill/>
          <a:ln w="12700" cap="flat" cmpd="sng" algn="ctr">
            <a:solidFill>
              <a:sysClr val="windowText" lastClr="000000"/>
            </a:solidFill>
            <a:prstDash val="solid"/>
            <a:miter lim="800000"/>
            <a:tailEnd type="triangle"/>
          </a:ln>
          <a:effectLst/>
        </p:spPr>
      </p:cxnSp>
      <p:sp>
        <p:nvSpPr>
          <p:cNvPr id="555" name="Rectangle 554">
            <a:extLst>
              <a:ext uri="{FF2B5EF4-FFF2-40B4-BE49-F238E27FC236}">
                <a16:creationId xmlns:a16="http://schemas.microsoft.com/office/drawing/2014/main" id="{C53DC65F-8FED-45CF-928E-229D12948B44}"/>
              </a:ext>
            </a:extLst>
          </p:cNvPr>
          <p:cNvSpPr/>
          <p:nvPr/>
        </p:nvSpPr>
        <p:spPr>
          <a:xfrm>
            <a:off x="1605060" y="898214"/>
            <a:ext cx="1200970" cy="213007"/>
          </a:xfrm>
          <a:prstGeom prst="rect">
            <a:avLst/>
          </a:prstGeom>
        </p:spPr>
        <p:txBody>
          <a:bodyPr wrap="square">
            <a:spAutoFit/>
          </a:bodyPr>
          <a:lstStyle/>
          <a:p>
            <a:pPr defTabSz="456937">
              <a:defRPr/>
            </a:pPr>
            <a:r>
              <a:rPr lang="en-US" sz="784" b="1">
                <a:solidFill>
                  <a:srgbClr val="398CB3"/>
                </a:solidFill>
                <a:latin typeface="Segoe UI" panose="020B0502040204020203" pitchFamily="34" charset="0"/>
                <a:cs typeface="Segoe UI" panose="020B0502040204020203" pitchFamily="34" charset="0"/>
              </a:rPr>
              <a:t>Orchestrator in Azure</a:t>
            </a:r>
          </a:p>
        </p:txBody>
      </p:sp>
      <p:pic>
        <p:nvPicPr>
          <p:cNvPr id="556" name="Picture 555">
            <a:extLst>
              <a:ext uri="{FF2B5EF4-FFF2-40B4-BE49-F238E27FC236}">
                <a16:creationId xmlns:a16="http://schemas.microsoft.com/office/drawing/2014/main" id="{084769D8-66F8-4077-A838-F26B3F9C0136}"/>
              </a:ext>
            </a:extLst>
          </p:cNvPr>
          <p:cNvPicPr>
            <a:picLocks noChangeAspect="1"/>
          </p:cNvPicPr>
          <p:nvPr/>
        </p:nvPicPr>
        <p:blipFill>
          <a:blip r:embed="rId4"/>
          <a:stretch>
            <a:fillRect/>
          </a:stretch>
        </p:blipFill>
        <p:spPr>
          <a:xfrm>
            <a:off x="412602" y="3343882"/>
            <a:ext cx="761882" cy="489383"/>
          </a:xfrm>
          <a:prstGeom prst="rect">
            <a:avLst/>
          </a:prstGeom>
          <a:ln w="3175">
            <a:solidFill>
              <a:schemeClr val="bg1">
                <a:lumMod val="50000"/>
              </a:schemeClr>
            </a:solidFill>
          </a:ln>
        </p:spPr>
      </p:pic>
      <p:pic>
        <p:nvPicPr>
          <p:cNvPr id="557" name="Picture 556">
            <a:extLst>
              <a:ext uri="{FF2B5EF4-FFF2-40B4-BE49-F238E27FC236}">
                <a16:creationId xmlns:a16="http://schemas.microsoft.com/office/drawing/2014/main" id="{15231F57-CFF0-4DB2-B02F-447A45C25082}"/>
              </a:ext>
            </a:extLst>
          </p:cNvPr>
          <p:cNvPicPr>
            <a:picLocks noChangeAspect="1"/>
          </p:cNvPicPr>
          <p:nvPr/>
        </p:nvPicPr>
        <p:blipFill>
          <a:blip r:embed="rId4"/>
          <a:stretch>
            <a:fillRect/>
          </a:stretch>
        </p:blipFill>
        <p:spPr>
          <a:xfrm>
            <a:off x="429465" y="2547920"/>
            <a:ext cx="761882" cy="489383"/>
          </a:xfrm>
          <a:prstGeom prst="rect">
            <a:avLst/>
          </a:prstGeom>
          <a:ln w="3175">
            <a:solidFill>
              <a:schemeClr val="bg1">
                <a:lumMod val="50000"/>
              </a:schemeClr>
            </a:solidFill>
          </a:ln>
        </p:spPr>
      </p:pic>
      <p:cxnSp>
        <p:nvCxnSpPr>
          <p:cNvPr id="558" name="Straight Arrow Connector 557">
            <a:extLst>
              <a:ext uri="{FF2B5EF4-FFF2-40B4-BE49-F238E27FC236}">
                <a16:creationId xmlns:a16="http://schemas.microsoft.com/office/drawing/2014/main" id="{20046670-93F9-47BD-BC60-507FAC95156E}"/>
              </a:ext>
            </a:extLst>
          </p:cNvPr>
          <p:cNvCxnSpPr>
            <a:cxnSpLocks/>
          </p:cNvCxnSpPr>
          <p:nvPr/>
        </p:nvCxnSpPr>
        <p:spPr>
          <a:xfrm flipH="1">
            <a:off x="1196972" y="2813178"/>
            <a:ext cx="608519" cy="3884"/>
          </a:xfrm>
          <a:prstGeom prst="straightConnector1">
            <a:avLst/>
          </a:prstGeom>
          <a:noFill/>
          <a:ln w="12700" cap="flat" cmpd="sng" algn="ctr">
            <a:solidFill>
              <a:sysClr val="windowText" lastClr="000000"/>
            </a:solidFill>
            <a:prstDash val="solid"/>
            <a:miter lim="800000"/>
            <a:tailEnd type="triangle"/>
          </a:ln>
          <a:effectLst/>
        </p:spPr>
      </p:cxnSp>
      <p:sp>
        <p:nvSpPr>
          <p:cNvPr id="559" name="Rectangle 558">
            <a:extLst>
              <a:ext uri="{FF2B5EF4-FFF2-40B4-BE49-F238E27FC236}">
                <a16:creationId xmlns:a16="http://schemas.microsoft.com/office/drawing/2014/main" id="{1E8849B9-A9F5-45FA-92A7-D86AF296417D}"/>
              </a:ext>
            </a:extLst>
          </p:cNvPr>
          <p:cNvSpPr/>
          <p:nvPr/>
        </p:nvSpPr>
        <p:spPr>
          <a:xfrm>
            <a:off x="198387" y="2404475"/>
            <a:ext cx="1301959" cy="197875"/>
          </a:xfrm>
          <a:prstGeom prst="rect">
            <a:avLst/>
          </a:prstGeom>
        </p:spPr>
        <p:txBody>
          <a:bodyPr wrap="square">
            <a:spAutoFit/>
          </a:bodyPr>
          <a:lstStyle/>
          <a:p>
            <a:pPr defTabSz="456937">
              <a:defRPr/>
            </a:pPr>
            <a:r>
              <a:rPr lang="en-US" sz="686" b="1">
                <a:solidFill>
                  <a:srgbClr val="505050"/>
                </a:solidFill>
                <a:latin typeface="Segoe UI" panose="020B0502040204020203" pitchFamily="34" charset="0"/>
                <a:cs typeface="Segoe UI" panose="020B0502040204020203" pitchFamily="34" charset="0"/>
              </a:rPr>
              <a:t>eShop traditional Web app</a:t>
            </a:r>
          </a:p>
        </p:txBody>
      </p:sp>
      <p:sp>
        <p:nvSpPr>
          <p:cNvPr id="560" name="Rectangle 559">
            <a:extLst>
              <a:ext uri="{FF2B5EF4-FFF2-40B4-BE49-F238E27FC236}">
                <a16:creationId xmlns:a16="http://schemas.microsoft.com/office/drawing/2014/main" id="{75D70CA2-DA77-47AA-A2DA-458E61CE508B}"/>
              </a:ext>
            </a:extLst>
          </p:cNvPr>
          <p:cNvSpPr/>
          <p:nvPr/>
        </p:nvSpPr>
        <p:spPr>
          <a:xfrm>
            <a:off x="653821" y="3009562"/>
            <a:ext cx="402674" cy="197875"/>
          </a:xfrm>
          <a:prstGeom prst="rect">
            <a:avLst/>
          </a:prstGeom>
        </p:spPr>
        <p:txBody>
          <a:bodyPr wrap="square">
            <a:spAutoFit/>
          </a:bodyPr>
          <a:lstStyle/>
          <a:p>
            <a:pPr defTabSz="456937">
              <a:defRPr/>
            </a:pPr>
            <a:r>
              <a:rPr lang="en-US" sz="686">
                <a:solidFill>
                  <a:srgbClr val="505050"/>
                </a:solidFill>
                <a:latin typeface="Segoe UI Light" pitchFamily="34" charset="0"/>
              </a:rPr>
              <a:t>HTML</a:t>
            </a:r>
          </a:p>
        </p:txBody>
      </p:sp>
      <p:grpSp>
        <p:nvGrpSpPr>
          <p:cNvPr id="561" name="Group 560">
            <a:extLst>
              <a:ext uri="{FF2B5EF4-FFF2-40B4-BE49-F238E27FC236}">
                <a16:creationId xmlns:a16="http://schemas.microsoft.com/office/drawing/2014/main" id="{913503F3-3D0D-4E92-BC8F-15F298F5C9BD}"/>
              </a:ext>
            </a:extLst>
          </p:cNvPr>
          <p:cNvGrpSpPr/>
          <p:nvPr/>
        </p:nvGrpSpPr>
        <p:grpSpPr>
          <a:xfrm>
            <a:off x="803945" y="1423664"/>
            <a:ext cx="292626" cy="641635"/>
            <a:chOff x="2606432" y="2395597"/>
            <a:chExt cx="651967" cy="1393532"/>
          </a:xfrm>
        </p:grpSpPr>
        <p:pic>
          <p:nvPicPr>
            <p:cNvPr id="562" name="Picture 561">
              <a:extLst>
                <a:ext uri="{FF2B5EF4-FFF2-40B4-BE49-F238E27FC236}">
                  <a16:creationId xmlns:a16="http://schemas.microsoft.com/office/drawing/2014/main" id="{854615F7-DB15-415F-83BD-C885C8D1EE53}"/>
                </a:ext>
              </a:extLst>
            </p:cNvPr>
            <p:cNvPicPr>
              <a:picLocks noChangeAspect="1"/>
            </p:cNvPicPr>
            <p:nvPr/>
          </p:nvPicPr>
          <p:blipFill rotWithShape="1">
            <a:blip r:embed="rId5"/>
            <a:srcRect l="26376" r="26838"/>
            <a:stretch/>
          </p:blipFill>
          <p:spPr>
            <a:xfrm>
              <a:off x="2606432" y="2395597"/>
              <a:ext cx="651967" cy="1393532"/>
            </a:xfrm>
            <a:prstGeom prst="rect">
              <a:avLst/>
            </a:prstGeom>
          </p:spPr>
        </p:pic>
        <p:pic>
          <p:nvPicPr>
            <p:cNvPr id="563" name="Picture 562">
              <a:extLst>
                <a:ext uri="{FF2B5EF4-FFF2-40B4-BE49-F238E27FC236}">
                  <a16:creationId xmlns:a16="http://schemas.microsoft.com/office/drawing/2014/main" id="{0C8DB316-7258-4D41-AC33-C769C38955E5}"/>
                </a:ext>
              </a:extLst>
            </p:cNvPr>
            <p:cNvPicPr>
              <a:picLocks noChangeAspect="1"/>
            </p:cNvPicPr>
            <p:nvPr/>
          </p:nvPicPr>
          <p:blipFill>
            <a:blip r:embed="rId6"/>
            <a:stretch>
              <a:fillRect/>
            </a:stretch>
          </p:blipFill>
          <p:spPr>
            <a:xfrm>
              <a:off x="2639938" y="2573457"/>
              <a:ext cx="577194" cy="1037812"/>
            </a:xfrm>
            <a:prstGeom prst="rect">
              <a:avLst/>
            </a:prstGeom>
          </p:spPr>
        </p:pic>
      </p:grpSp>
      <p:cxnSp>
        <p:nvCxnSpPr>
          <p:cNvPr id="564" name="Straight Arrow Connector 563">
            <a:extLst>
              <a:ext uri="{FF2B5EF4-FFF2-40B4-BE49-F238E27FC236}">
                <a16:creationId xmlns:a16="http://schemas.microsoft.com/office/drawing/2014/main" id="{C38254FF-E42F-4EEE-A0CE-C2F497A5A613}"/>
              </a:ext>
            </a:extLst>
          </p:cNvPr>
          <p:cNvCxnSpPr>
            <a:cxnSpLocks/>
          </p:cNvCxnSpPr>
          <p:nvPr/>
        </p:nvCxnSpPr>
        <p:spPr>
          <a:xfrm>
            <a:off x="4219193" y="2056550"/>
            <a:ext cx="374529" cy="0"/>
          </a:xfrm>
          <a:prstGeom prst="straightConnector1">
            <a:avLst/>
          </a:prstGeom>
          <a:noFill/>
          <a:ln w="12700" cap="flat" cmpd="sng" algn="ctr">
            <a:solidFill>
              <a:sysClr val="windowText" lastClr="000000"/>
            </a:solidFill>
            <a:prstDash val="solid"/>
            <a:miter lim="800000"/>
            <a:tailEnd type="triangle"/>
          </a:ln>
          <a:effectLst/>
        </p:spPr>
      </p:cxnSp>
      <p:cxnSp>
        <p:nvCxnSpPr>
          <p:cNvPr id="565" name="Straight Arrow Connector 564">
            <a:extLst>
              <a:ext uri="{FF2B5EF4-FFF2-40B4-BE49-F238E27FC236}">
                <a16:creationId xmlns:a16="http://schemas.microsoft.com/office/drawing/2014/main" id="{53BBFB5A-A7E2-4CC1-A44E-F4D3F0D09521}"/>
              </a:ext>
            </a:extLst>
          </p:cNvPr>
          <p:cNvCxnSpPr>
            <a:cxnSpLocks/>
          </p:cNvCxnSpPr>
          <p:nvPr/>
        </p:nvCxnSpPr>
        <p:spPr>
          <a:xfrm>
            <a:off x="4234231" y="1674822"/>
            <a:ext cx="341512" cy="0"/>
          </a:xfrm>
          <a:prstGeom prst="straightConnector1">
            <a:avLst/>
          </a:prstGeom>
          <a:noFill/>
          <a:ln w="12700" cap="flat" cmpd="sng" algn="ctr">
            <a:solidFill>
              <a:sysClr val="windowText" lastClr="000000"/>
            </a:solidFill>
            <a:prstDash val="solid"/>
            <a:miter lim="800000"/>
            <a:tailEnd type="triangle"/>
          </a:ln>
          <a:effectLst/>
        </p:spPr>
      </p:cxnSp>
      <p:cxnSp>
        <p:nvCxnSpPr>
          <p:cNvPr id="566" name="Straight Arrow Connector 565">
            <a:extLst>
              <a:ext uri="{FF2B5EF4-FFF2-40B4-BE49-F238E27FC236}">
                <a16:creationId xmlns:a16="http://schemas.microsoft.com/office/drawing/2014/main" id="{05233261-515A-45BD-B75D-8DC46AF13ED3}"/>
              </a:ext>
            </a:extLst>
          </p:cNvPr>
          <p:cNvCxnSpPr>
            <a:cxnSpLocks/>
          </p:cNvCxnSpPr>
          <p:nvPr/>
        </p:nvCxnSpPr>
        <p:spPr>
          <a:xfrm>
            <a:off x="4234231" y="1248903"/>
            <a:ext cx="362823" cy="0"/>
          </a:xfrm>
          <a:prstGeom prst="straightConnector1">
            <a:avLst/>
          </a:prstGeom>
          <a:noFill/>
          <a:ln w="12700" cap="flat" cmpd="sng" algn="ctr">
            <a:solidFill>
              <a:sysClr val="windowText" lastClr="000000"/>
            </a:solidFill>
            <a:prstDash val="solid"/>
            <a:miter lim="800000"/>
            <a:tailEnd type="triangle"/>
          </a:ln>
          <a:effectLst/>
        </p:spPr>
      </p:cxnSp>
      <p:sp>
        <p:nvSpPr>
          <p:cNvPr id="567" name="Rectangle 566">
            <a:extLst>
              <a:ext uri="{FF2B5EF4-FFF2-40B4-BE49-F238E27FC236}">
                <a16:creationId xmlns:a16="http://schemas.microsoft.com/office/drawing/2014/main" id="{5417B283-5AC8-4116-A616-8E92946594BD}"/>
              </a:ext>
            </a:extLst>
          </p:cNvPr>
          <p:cNvSpPr/>
          <p:nvPr/>
        </p:nvSpPr>
        <p:spPr bwMode="auto">
          <a:xfrm>
            <a:off x="98759" y="857953"/>
            <a:ext cx="1375460" cy="3208473"/>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2860" rIns="0" bIns="22860" numCol="1" rtlCol="0" anchor="ctr" anchorCtr="0" compatLnSpc="1">
            <a:prstTxWarp prst="textNoShape">
              <a:avLst/>
            </a:prstTxWarp>
          </a:bodyPr>
          <a:lstStyle/>
          <a:p>
            <a:pPr algn="ctr" defTabSz="457051" fontAlgn="base">
              <a:spcBef>
                <a:spcPct val="0"/>
              </a:spcBef>
              <a:spcAft>
                <a:spcPct val="0"/>
              </a:spcAft>
              <a:defRPr/>
            </a:pPr>
            <a:endParaRPr lang="en-US" sz="981">
              <a:gradFill>
                <a:gsLst>
                  <a:gs pos="5439">
                    <a:srgbClr val="F8F8F8"/>
                  </a:gs>
                  <a:gs pos="10000">
                    <a:srgbClr val="F8F8F8"/>
                  </a:gs>
                </a:gsLst>
                <a:lin ang="5400000" scaled="0"/>
              </a:gradFill>
              <a:latin typeface="Segoe UI"/>
            </a:endParaRPr>
          </a:p>
        </p:txBody>
      </p:sp>
      <p:sp>
        <p:nvSpPr>
          <p:cNvPr id="568" name="Rectangle 567">
            <a:extLst>
              <a:ext uri="{FF2B5EF4-FFF2-40B4-BE49-F238E27FC236}">
                <a16:creationId xmlns:a16="http://schemas.microsoft.com/office/drawing/2014/main" id="{DFAF94B6-A529-4157-B78A-088F28F8FB2B}"/>
              </a:ext>
            </a:extLst>
          </p:cNvPr>
          <p:cNvSpPr/>
          <p:nvPr/>
        </p:nvSpPr>
        <p:spPr>
          <a:xfrm>
            <a:off x="476705" y="863293"/>
            <a:ext cx="710451" cy="213007"/>
          </a:xfrm>
          <a:prstGeom prst="rect">
            <a:avLst/>
          </a:prstGeom>
        </p:spPr>
        <p:txBody>
          <a:bodyPr wrap="square">
            <a:spAutoFit/>
          </a:bodyPr>
          <a:lstStyle/>
          <a:p>
            <a:pPr defTabSz="456937">
              <a:defRPr/>
            </a:pPr>
            <a:r>
              <a:rPr lang="en-US" sz="784" b="1">
                <a:solidFill>
                  <a:srgbClr val="3A8CB4"/>
                </a:solidFill>
                <a:latin typeface="Segoe UI" panose="020B0502040204020203" pitchFamily="34" charset="0"/>
                <a:cs typeface="Segoe UI" panose="020B0502040204020203" pitchFamily="34" charset="0"/>
              </a:rPr>
              <a:t>Client apps</a:t>
            </a:r>
          </a:p>
        </p:txBody>
      </p:sp>
      <p:grpSp>
        <p:nvGrpSpPr>
          <p:cNvPr id="569" name="Group 568">
            <a:extLst>
              <a:ext uri="{FF2B5EF4-FFF2-40B4-BE49-F238E27FC236}">
                <a16:creationId xmlns:a16="http://schemas.microsoft.com/office/drawing/2014/main" id="{2709E9B1-4FF3-4C3D-A87F-739F40555D11}"/>
              </a:ext>
            </a:extLst>
          </p:cNvPr>
          <p:cNvGrpSpPr>
            <a:grpSpLocks noChangeAspect="1"/>
          </p:cNvGrpSpPr>
          <p:nvPr/>
        </p:nvGrpSpPr>
        <p:grpSpPr>
          <a:xfrm>
            <a:off x="4603496" y="2250175"/>
            <a:ext cx="259137" cy="145267"/>
            <a:chOff x="1596268" y="2657736"/>
            <a:chExt cx="601248" cy="337049"/>
          </a:xfrm>
        </p:grpSpPr>
        <p:grpSp>
          <p:nvGrpSpPr>
            <p:cNvPr id="570" name="Group 569">
              <a:extLst>
                <a:ext uri="{FF2B5EF4-FFF2-40B4-BE49-F238E27FC236}">
                  <a16:creationId xmlns:a16="http://schemas.microsoft.com/office/drawing/2014/main" id="{E95C02AD-BA95-4D4C-A926-BD51C15E96D8}"/>
                </a:ext>
              </a:extLst>
            </p:cNvPr>
            <p:cNvGrpSpPr/>
            <p:nvPr/>
          </p:nvGrpSpPr>
          <p:grpSpPr>
            <a:xfrm>
              <a:off x="1596268" y="2657736"/>
              <a:ext cx="601248" cy="337049"/>
              <a:chOff x="3523102" y="1791568"/>
              <a:chExt cx="6746733" cy="3782104"/>
            </a:xfrm>
            <a:solidFill>
              <a:srgbClr val="00B050"/>
            </a:solidFill>
          </p:grpSpPr>
          <p:sp>
            <p:nvSpPr>
              <p:cNvPr id="572" name="Rectangle 571">
                <a:extLst>
                  <a:ext uri="{FF2B5EF4-FFF2-40B4-BE49-F238E27FC236}">
                    <a16:creationId xmlns:a16="http://schemas.microsoft.com/office/drawing/2014/main" id="{BBD31630-DBE3-4586-883A-645F0E74C6D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73" name="Freeform 92">
                <a:extLst>
                  <a:ext uri="{FF2B5EF4-FFF2-40B4-BE49-F238E27FC236}">
                    <a16:creationId xmlns:a16="http://schemas.microsoft.com/office/drawing/2014/main" id="{441BA520-0F30-41AF-BF99-BCF3212B8D5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74" name="Freeform 93">
                <a:extLst>
                  <a:ext uri="{FF2B5EF4-FFF2-40B4-BE49-F238E27FC236}">
                    <a16:creationId xmlns:a16="http://schemas.microsoft.com/office/drawing/2014/main" id="{0C99F4AD-913F-41BD-9CFF-7E1FEC3E45E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571" name="Hexagon 570">
              <a:extLst>
                <a:ext uri="{FF2B5EF4-FFF2-40B4-BE49-F238E27FC236}">
                  <a16:creationId xmlns:a16="http://schemas.microsoft.com/office/drawing/2014/main" id="{36F33C6C-F588-4768-89A7-D11A9463FB20}"/>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sp>
        <p:nvSpPr>
          <p:cNvPr id="575" name="Rectangle 574">
            <a:extLst>
              <a:ext uri="{FF2B5EF4-FFF2-40B4-BE49-F238E27FC236}">
                <a16:creationId xmlns:a16="http://schemas.microsoft.com/office/drawing/2014/main" id="{F8A5878D-F91F-4057-BCB8-B9B7299033D3}"/>
              </a:ext>
            </a:extLst>
          </p:cNvPr>
          <p:cNvSpPr/>
          <p:nvPr/>
        </p:nvSpPr>
        <p:spPr>
          <a:xfrm>
            <a:off x="4508183" y="2367170"/>
            <a:ext cx="1028897" cy="175304"/>
          </a:xfrm>
          <a:prstGeom prst="rect">
            <a:avLst/>
          </a:prstGeom>
        </p:spPr>
        <p:txBody>
          <a:bodyPr wrap="square">
            <a:spAutoFit/>
          </a:bodyPr>
          <a:lstStyle/>
          <a:p>
            <a:pPr defTabSz="456937">
              <a:defRPr/>
            </a:pPr>
            <a:r>
              <a:rPr lang="en-US" sz="539">
                <a:solidFill>
                  <a:srgbClr val="505050"/>
                </a:solidFill>
                <a:latin typeface="Segoe UI Light" pitchFamily="34" charset="0"/>
              </a:rPr>
              <a:t>Ordering.BackgroundTasks</a:t>
            </a:r>
          </a:p>
        </p:txBody>
      </p:sp>
      <p:grpSp>
        <p:nvGrpSpPr>
          <p:cNvPr id="576" name="Group 575">
            <a:extLst>
              <a:ext uri="{FF2B5EF4-FFF2-40B4-BE49-F238E27FC236}">
                <a16:creationId xmlns:a16="http://schemas.microsoft.com/office/drawing/2014/main" id="{A080DD83-09FF-4591-927B-C0AD64360FFB}"/>
              </a:ext>
            </a:extLst>
          </p:cNvPr>
          <p:cNvGrpSpPr/>
          <p:nvPr/>
        </p:nvGrpSpPr>
        <p:grpSpPr>
          <a:xfrm>
            <a:off x="4618473" y="3719450"/>
            <a:ext cx="294673" cy="165188"/>
            <a:chOff x="2886562" y="2288295"/>
            <a:chExt cx="601248" cy="337049"/>
          </a:xfrm>
          <a:solidFill>
            <a:srgbClr val="00BCF2"/>
          </a:solidFill>
        </p:grpSpPr>
        <p:grpSp>
          <p:nvGrpSpPr>
            <p:cNvPr id="577" name="Group 576">
              <a:extLst>
                <a:ext uri="{FF2B5EF4-FFF2-40B4-BE49-F238E27FC236}">
                  <a16:creationId xmlns:a16="http://schemas.microsoft.com/office/drawing/2014/main" id="{AC9D2E9A-6C00-457A-A3F2-4CCC9DEDE8A2}"/>
                </a:ext>
              </a:extLst>
            </p:cNvPr>
            <p:cNvGrpSpPr/>
            <p:nvPr/>
          </p:nvGrpSpPr>
          <p:grpSpPr>
            <a:xfrm>
              <a:off x="2886562" y="2288295"/>
              <a:ext cx="601248" cy="337049"/>
              <a:chOff x="3523102" y="1791568"/>
              <a:chExt cx="6746733" cy="3782104"/>
            </a:xfrm>
            <a:grpFill/>
          </p:grpSpPr>
          <p:sp>
            <p:nvSpPr>
              <p:cNvPr id="579" name="Rectangle 578">
                <a:extLst>
                  <a:ext uri="{FF2B5EF4-FFF2-40B4-BE49-F238E27FC236}">
                    <a16:creationId xmlns:a16="http://schemas.microsoft.com/office/drawing/2014/main" id="{F41CE341-1ED4-4B5B-8AD2-2EA7DB250536}"/>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80" name="Freeform 108">
                <a:extLst>
                  <a:ext uri="{FF2B5EF4-FFF2-40B4-BE49-F238E27FC236}">
                    <a16:creationId xmlns:a16="http://schemas.microsoft.com/office/drawing/2014/main" id="{4E1013F8-16E2-466C-AAC4-61816535D20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81" name="Freeform 109">
                <a:extLst>
                  <a:ext uri="{FF2B5EF4-FFF2-40B4-BE49-F238E27FC236}">
                    <a16:creationId xmlns:a16="http://schemas.microsoft.com/office/drawing/2014/main" id="{B8FE5D45-B89B-4540-9F1D-33C18416C0D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578" name="Hexagon 577">
              <a:extLst>
                <a:ext uri="{FF2B5EF4-FFF2-40B4-BE49-F238E27FC236}">
                  <a16:creationId xmlns:a16="http://schemas.microsoft.com/office/drawing/2014/main" id="{B7B1E3C9-509B-4BC0-B684-B0ED180CFDFB}"/>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sp>
        <p:nvSpPr>
          <p:cNvPr id="582" name="Rounded Rectangle 66">
            <a:extLst>
              <a:ext uri="{FF2B5EF4-FFF2-40B4-BE49-F238E27FC236}">
                <a16:creationId xmlns:a16="http://schemas.microsoft.com/office/drawing/2014/main" id="{34E321B3-53EF-485F-847C-C5A5869B8513}"/>
              </a:ext>
            </a:extLst>
          </p:cNvPr>
          <p:cNvSpPr/>
          <p:nvPr/>
        </p:nvSpPr>
        <p:spPr bwMode="auto">
          <a:xfrm>
            <a:off x="4382360" y="3563008"/>
            <a:ext cx="1253432" cy="388621"/>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B15BEBA0-3AE2-4FDF-927B-06D6BBB2D39E}"/>
              </a:ext>
            </a:extLst>
          </p:cNvPr>
          <p:cNvSpPr/>
          <p:nvPr/>
        </p:nvSpPr>
        <p:spPr>
          <a:xfrm>
            <a:off x="4446118" y="3543861"/>
            <a:ext cx="1255472" cy="213007"/>
          </a:xfrm>
          <a:prstGeom prst="rect">
            <a:avLst/>
          </a:prstGeom>
        </p:spPr>
        <p:txBody>
          <a:bodyPr wrap="squar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Locations microservice</a:t>
            </a:r>
          </a:p>
        </p:txBody>
      </p:sp>
      <p:cxnSp>
        <p:nvCxnSpPr>
          <p:cNvPr id="584" name="Straight Arrow Connector 583">
            <a:extLst>
              <a:ext uri="{FF2B5EF4-FFF2-40B4-BE49-F238E27FC236}">
                <a16:creationId xmlns:a16="http://schemas.microsoft.com/office/drawing/2014/main" id="{74FAF15F-4547-45C3-AB67-0285DCF5AC03}"/>
              </a:ext>
            </a:extLst>
          </p:cNvPr>
          <p:cNvCxnSpPr>
            <a:cxnSpLocks/>
          </p:cNvCxnSpPr>
          <p:nvPr/>
        </p:nvCxnSpPr>
        <p:spPr>
          <a:xfrm>
            <a:off x="4246504" y="3797657"/>
            <a:ext cx="341512" cy="0"/>
          </a:xfrm>
          <a:prstGeom prst="straightConnector1">
            <a:avLst/>
          </a:prstGeom>
          <a:noFill/>
          <a:ln w="12700" cap="flat" cmpd="sng" algn="ctr">
            <a:solidFill>
              <a:sysClr val="windowText" lastClr="000000"/>
            </a:solidFill>
            <a:prstDash val="solid"/>
            <a:miter lim="800000"/>
            <a:tailEnd type="triangle"/>
          </a:ln>
          <a:effectLst/>
        </p:spPr>
      </p:cxnSp>
      <p:sp>
        <p:nvSpPr>
          <p:cNvPr id="585" name="Rounded Rectangle 66">
            <a:extLst>
              <a:ext uri="{FF2B5EF4-FFF2-40B4-BE49-F238E27FC236}">
                <a16:creationId xmlns:a16="http://schemas.microsoft.com/office/drawing/2014/main" id="{B2B484F0-813F-4A1B-A360-3FC6A500A2FD}"/>
              </a:ext>
            </a:extLst>
          </p:cNvPr>
          <p:cNvSpPr/>
          <p:nvPr/>
        </p:nvSpPr>
        <p:spPr bwMode="auto">
          <a:xfrm>
            <a:off x="4371833" y="2993784"/>
            <a:ext cx="1253432" cy="524850"/>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6" name="Group 585">
            <a:extLst>
              <a:ext uri="{FF2B5EF4-FFF2-40B4-BE49-F238E27FC236}">
                <a16:creationId xmlns:a16="http://schemas.microsoft.com/office/drawing/2014/main" id="{142AD4FA-5953-4719-81E5-8CC67D20C65A}"/>
              </a:ext>
            </a:extLst>
          </p:cNvPr>
          <p:cNvGrpSpPr/>
          <p:nvPr/>
        </p:nvGrpSpPr>
        <p:grpSpPr>
          <a:xfrm>
            <a:off x="4597097" y="3189885"/>
            <a:ext cx="294673" cy="165188"/>
            <a:chOff x="2886562" y="2288295"/>
            <a:chExt cx="601248" cy="337049"/>
          </a:xfrm>
          <a:solidFill>
            <a:srgbClr val="505050"/>
          </a:solidFill>
        </p:grpSpPr>
        <p:grpSp>
          <p:nvGrpSpPr>
            <p:cNvPr id="587" name="Group 586">
              <a:extLst>
                <a:ext uri="{FF2B5EF4-FFF2-40B4-BE49-F238E27FC236}">
                  <a16:creationId xmlns:a16="http://schemas.microsoft.com/office/drawing/2014/main" id="{38515F15-0FA8-4299-953F-A76097C4C7A2}"/>
                </a:ext>
              </a:extLst>
            </p:cNvPr>
            <p:cNvGrpSpPr/>
            <p:nvPr/>
          </p:nvGrpSpPr>
          <p:grpSpPr>
            <a:xfrm>
              <a:off x="2886562" y="2288295"/>
              <a:ext cx="601248" cy="337049"/>
              <a:chOff x="3523102" y="1791568"/>
              <a:chExt cx="6746733" cy="3782104"/>
            </a:xfrm>
            <a:grpFill/>
          </p:grpSpPr>
          <p:sp>
            <p:nvSpPr>
              <p:cNvPr id="589" name="Rectangle 588">
                <a:extLst>
                  <a:ext uri="{FF2B5EF4-FFF2-40B4-BE49-F238E27FC236}">
                    <a16:creationId xmlns:a16="http://schemas.microsoft.com/office/drawing/2014/main" id="{761EE0D9-20BC-430C-9E7D-82D5D2822E7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90" name="Freeform 108">
                <a:extLst>
                  <a:ext uri="{FF2B5EF4-FFF2-40B4-BE49-F238E27FC236}">
                    <a16:creationId xmlns:a16="http://schemas.microsoft.com/office/drawing/2014/main" id="{DB14D54C-02CF-445C-A811-6175ADAA6B0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591" name="Freeform 109">
                <a:extLst>
                  <a:ext uri="{FF2B5EF4-FFF2-40B4-BE49-F238E27FC236}">
                    <a16:creationId xmlns:a16="http://schemas.microsoft.com/office/drawing/2014/main" id="{E57E9E4D-5930-4E96-8405-AB3E8AD5FFD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588" name="Hexagon 587">
              <a:extLst>
                <a:ext uri="{FF2B5EF4-FFF2-40B4-BE49-F238E27FC236}">
                  <a16:creationId xmlns:a16="http://schemas.microsoft.com/office/drawing/2014/main" id="{08252C52-28C5-42D9-AF7F-013732352DAA}"/>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sp>
        <p:nvSpPr>
          <p:cNvPr id="592" name="Rectangle 591">
            <a:extLst>
              <a:ext uri="{FF2B5EF4-FFF2-40B4-BE49-F238E27FC236}">
                <a16:creationId xmlns:a16="http://schemas.microsoft.com/office/drawing/2014/main" id="{5DBCED39-798E-4489-A92E-7630D8875E42}"/>
              </a:ext>
            </a:extLst>
          </p:cNvPr>
          <p:cNvSpPr/>
          <p:nvPr/>
        </p:nvSpPr>
        <p:spPr>
          <a:xfrm>
            <a:off x="4423574" y="2984145"/>
            <a:ext cx="1298753" cy="213007"/>
          </a:xfrm>
          <a:prstGeom prst="rect">
            <a:avLst/>
          </a:prstGeom>
        </p:spPr>
        <p:txBody>
          <a:bodyPr wrap="squar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Marketing microservice</a:t>
            </a:r>
          </a:p>
        </p:txBody>
      </p:sp>
      <p:sp>
        <p:nvSpPr>
          <p:cNvPr id="593" name="Rectangle 592">
            <a:extLst>
              <a:ext uri="{FF2B5EF4-FFF2-40B4-BE49-F238E27FC236}">
                <a16:creationId xmlns:a16="http://schemas.microsoft.com/office/drawing/2014/main" id="{96CE5F08-B99A-41C7-8D0B-E40B17E6D260}"/>
              </a:ext>
            </a:extLst>
          </p:cNvPr>
          <p:cNvSpPr/>
          <p:nvPr/>
        </p:nvSpPr>
        <p:spPr bwMode="auto">
          <a:xfrm>
            <a:off x="1559968" y="861798"/>
            <a:ext cx="4140201" cy="321350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2860" rIns="0" bIns="22860" numCol="1" rtlCol="0" anchor="ctr" anchorCtr="0" compatLnSpc="1">
            <a:prstTxWarp prst="textNoShape">
              <a:avLst/>
            </a:prstTxWarp>
          </a:bodyPr>
          <a:lstStyle/>
          <a:p>
            <a:pPr algn="ctr" defTabSz="457051" fontAlgn="base">
              <a:spcBef>
                <a:spcPct val="0"/>
              </a:spcBef>
              <a:spcAft>
                <a:spcPct val="0"/>
              </a:spcAft>
              <a:defRPr/>
            </a:pPr>
            <a:endParaRPr lang="en-US" sz="981">
              <a:gradFill>
                <a:gsLst>
                  <a:gs pos="5439">
                    <a:srgbClr val="F8F8F8"/>
                  </a:gs>
                  <a:gs pos="10000">
                    <a:srgbClr val="F8F8F8"/>
                  </a:gs>
                </a:gsLst>
                <a:lin ang="5400000" scaled="0"/>
              </a:gradFill>
              <a:latin typeface="Segoe UI"/>
            </a:endParaRPr>
          </a:p>
        </p:txBody>
      </p:sp>
      <p:sp>
        <p:nvSpPr>
          <p:cNvPr id="594" name="Rounded Rectangle 66">
            <a:extLst>
              <a:ext uri="{FF2B5EF4-FFF2-40B4-BE49-F238E27FC236}">
                <a16:creationId xmlns:a16="http://schemas.microsoft.com/office/drawing/2014/main" id="{F1E19134-557D-488B-945F-BEF4CAD3BCCB}"/>
              </a:ext>
            </a:extLst>
          </p:cNvPr>
          <p:cNvSpPr/>
          <p:nvPr/>
        </p:nvSpPr>
        <p:spPr bwMode="auto">
          <a:xfrm>
            <a:off x="2909787" y="1449593"/>
            <a:ext cx="1044294" cy="2502036"/>
          </a:xfrm>
          <a:prstGeom prst="roundRect">
            <a:avLst/>
          </a:prstGeom>
          <a:noFill/>
          <a:ln w="10795" cap="flat" cmpd="sng" algn="ctr">
            <a:solidFill>
              <a:srgbClr val="404040"/>
            </a:solidFill>
            <a:prstDash val="lgDash"/>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a:extLst>
              <a:ext uri="{FF2B5EF4-FFF2-40B4-BE49-F238E27FC236}">
                <a16:creationId xmlns:a16="http://schemas.microsoft.com/office/drawing/2014/main" id="{7D63EB50-B7F5-497F-B271-137EC5D26196}"/>
              </a:ext>
            </a:extLst>
          </p:cNvPr>
          <p:cNvSpPr/>
          <p:nvPr/>
        </p:nvSpPr>
        <p:spPr>
          <a:xfrm>
            <a:off x="2942537" y="1493059"/>
            <a:ext cx="1045479" cy="213007"/>
          </a:xfrm>
          <a:prstGeom prst="rect">
            <a:avLst/>
          </a:prstGeom>
        </p:spPr>
        <p:txBody>
          <a:bodyPr wrap="squar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API Gateways/BFF</a:t>
            </a:r>
          </a:p>
        </p:txBody>
      </p:sp>
      <p:grpSp>
        <p:nvGrpSpPr>
          <p:cNvPr id="596" name="Group 595">
            <a:extLst>
              <a:ext uri="{FF2B5EF4-FFF2-40B4-BE49-F238E27FC236}">
                <a16:creationId xmlns:a16="http://schemas.microsoft.com/office/drawing/2014/main" id="{2F75FA5D-2D66-4076-810C-C922BCA3B969}"/>
              </a:ext>
            </a:extLst>
          </p:cNvPr>
          <p:cNvGrpSpPr/>
          <p:nvPr/>
        </p:nvGrpSpPr>
        <p:grpSpPr>
          <a:xfrm>
            <a:off x="3315591" y="1744445"/>
            <a:ext cx="294673" cy="165188"/>
            <a:chOff x="2240670" y="2657736"/>
            <a:chExt cx="601248" cy="337049"/>
          </a:xfrm>
          <a:solidFill>
            <a:schemeClr val="tx1">
              <a:lumMod val="50000"/>
            </a:schemeClr>
          </a:solidFill>
        </p:grpSpPr>
        <p:grpSp>
          <p:nvGrpSpPr>
            <p:cNvPr id="597" name="Group 596">
              <a:extLst>
                <a:ext uri="{FF2B5EF4-FFF2-40B4-BE49-F238E27FC236}">
                  <a16:creationId xmlns:a16="http://schemas.microsoft.com/office/drawing/2014/main" id="{07C40C85-96E0-4020-9AFC-2317744C3B77}"/>
                </a:ext>
              </a:extLst>
            </p:cNvPr>
            <p:cNvGrpSpPr/>
            <p:nvPr/>
          </p:nvGrpSpPr>
          <p:grpSpPr>
            <a:xfrm>
              <a:off x="2240670" y="2657736"/>
              <a:ext cx="601248" cy="337049"/>
              <a:chOff x="3523102" y="1791568"/>
              <a:chExt cx="6746733" cy="3782104"/>
            </a:xfrm>
            <a:grpFill/>
          </p:grpSpPr>
          <p:sp>
            <p:nvSpPr>
              <p:cNvPr id="599" name="Rectangle 598">
                <a:extLst>
                  <a:ext uri="{FF2B5EF4-FFF2-40B4-BE49-F238E27FC236}">
                    <a16:creationId xmlns:a16="http://schemas.microsoft.com/office/drawing/2014/main" id="{3CEEAF61-7FDE-411B-B50B-8DFC60B8119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600" name="Freeform 104">
                <a:extLst>
                  <a:ext uri="{FF2B5EF4-FFF2-40B4-BE49-F238E27FC236}">
                    <a16:creationId xmlns:a16="http://schemas.microsoft.com/office/drawing/2014/main" id="{CCAF08D6-6EDD-4C64-83AE-7956BC4AB49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601" name="Freeform 105">
                <a:extLst>
                  <a:ext uri="{FF2B5EF4-FFF2-40B4-BE49-F238E27FC236}">
                    <a16:creationId xmlns:a16="http://schemas.microsoft.com/office/drawing/2014/main" id="{E20A3682-430D-4E28-AE84-65EF26F7AA9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598" name="Hexagon 597">
              <a:extLst>
                <a:ext uri="{FF2B5EF4-FFF2-40B4-BE49-F238E27FC236}">
                  <a16:creationId xmlns:a16="http://schemas.microsoft.com/office/drawing/2014/main" id="{7637C94E-3AF0-4C9F-AF73-A67314159752}"/>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cxnSp>
        <p:nvCxnSpPr>
          <p:cNvPr id="602" name="Straight Connector 601">
            <a:extLst>
              <a:ext uri="{FF2B5EF4-FFF2-40B4-BE49-F238E27FC236}">
                <a16:creationId xmlns:a16="http://schemas.microsoft.com/office/drawing/2014/main" id="{2C214531-F5C9-404B-9F3A-29541A7BBB7E}"/>
              </a:ext>
            </a:extLst>
          </p:cNvPr>
          <p:cNvCxnSpPr>
            <a:cxnSpLocks/>
          </p:cNvCxnSpPr>
          <p:nvPr/>
        </p:nvCxnSpPr>
        <p:spPr>
          <a:xfrm>
            <a:off x="3126158" y="1699159"/>
            <a:ext cx="4022" cy="826826"/>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3" name="Rectangle 602">
            <a:extLst>
              <a:ext uri="{FF2B5EF4-FFF2-40B4-BE49-F238E27FC236}">
                <a16:creationId xmlns:a16="http://schemas.microsoft.com/office/drawing/2014/main" id="{2D253427-18FC-4CE3-86AD-DCA0BBFA3DD0}"/>
              </a:ext>
            </a:extLst>
          </p:cNvPr>
          <p:cNvSpPr/>
          <p:nvPr/>
        </p:nvSpPr>
        <p:spPr>
          <a:xfrm>
            <a:off x="3079525" y="1900799"/>
            <a:ext cx="785793" cy="182807"/>
          </a:xfrm>
          <a:prstGeom prst="rect">
            <a:avLst/>
          </a:prstGeom>
        </p:spPr>
        <p:txBody>
          <a:bodyPr wrap="square">
            <a:spAutoFit/>
          </a:bodyPr>
          <a:lstStyle/>
          <a:p>
            <a:pPr algn="ctr" defTabSz="456937">
              <a:defRPr/>
            </a:pPr>
            <a:r>
              <a:rPr lang="en-US" sz="588" b="1">
                <a:solidFill>
                  <a:srgbClr val="505050"/>
                </a:solidFill>
                <a:latin typeface="Segoe UI" panose="020B0502040204020203" pitchFamily="34" charset="0"/>
                <a:cs typeface="Segoe UI" panose="020B0502040204020203" pitchFamily="34" charset="0"/>
              </a:rPr>
              <a:t>Mobile</a:t>
            </a:r>
            <a:r>
              <a:rPr lang="en-US" sz="588">
                <a:solidFill>
                  <a:srgbClr val="505050"/>
                </a:solidFill>
                <a:latin typeface="Segoe UI" panose="020B0502040204020203" pitchFamily="34" charset="0"/>
                <a:cs typeface="Segoe UI" panose="020B0502040204020203" pitchFamily="34" charset="0"/>
              </a:rPr>
              <a:t>-Shopping</a:t>
            </a:r>
          </a:p>
        </p:txBody>
      </p:sp>
      <p:sp>
        <p:nvSpPr>
          <p:cNvPr id="604" name="Rectangle 603">
            <a:extLst>
              <a:ext uri="{FF2B5EF4-FFF2-40B4-BE49-F238E27FC236}">
                <a16:creationId xmlns:a16="http://schemas.microsoft.com/office/drawing/2014/main" id="{8BF63A6F-D2F2-40E9-A37B-C2E56DF16EE8}"/>
              </a:ext>
            </a:extLst>
          </p:cNvPr>
          <p:cNvSpPr/>
          <p:nvPr/>
        </p:nvSpPr>
        <p:spPr>
          <a:xfrm>
            <a:off x="3078351" y="2431008"/>
            <a:ext cx="801823" cy="182807"/>
          </a:xfrm>
          <a:prstGeom prst="rect">
            <a:avLst/>
          </a:prstGeom>
        </p:spPr>
        <p:txBody>
          <a:bodyPr wrap="square">
            <a:spAutoFit/>
          </a:bodyPr>
          <a:lstStyle/>
          <a:p>
            <a:pPr algn="ctr" defTabSz="456937">
              <a:defRPr/>
            </a:pPr>
            <a:r>
              <a:rPr lang="en-US" sz="588" b="1">
                <a:solidFill>
                  <a:srgbClr val="505050"/>
                </a:solidFill>
                <a:latin typeface="Segoe UI" panose="020B0502040204020203" pitchFamily="34" charset="0"/>
                <a:cs typeface="Segoe UI" panose="020B0502040204020203" pitchFamily="34" charset="0"/>
              </a:rPr>
              <a:t>Mobile</a:t>
            </a:r>
            <a:r>
              <a:rPr lang="en-US" sz="588">
                <a:solidFill>
                  <a:srgbClr val="505050"/>
                </a:solidFill>
                <a:latin typeface="Segoe UI" panose="020B0502040204020203" pitchFamily="34" charset="0"/>
                <a:cs typeface="Segoe UI" panose="020B0502040204020203" pitchFamily="34" charset="0"/>
              </a:rPr>
              <a:t>-Marketing</a:t>
            </a:r>
          </a:p>
        </p:txBody>
      </p:sp>
      <p:sp>
        <p:nvSpPr>
          <p:cNvPr id="605" name="Rectangle 604">
            <a:extLst>
              <a:ext uri="{FF2B5EF4-FFF2-40B4-BE49-F238E27FC236}">
                <a16:creationId xmlns:a16="http://schemas.microsoft.com/office/drawing/2014/main" id="{937E4EF6-B23C-4675-990C-8E1C0AE89BEF}"/>
              </a:ext>
            </a:extLst>
          </p:cNvPr>
          <p:cNvSpPr/>
          <p:nvPr/>
        </p:nvSpPr>
        <p:spPr>
          <a:xfrm>
            <a:off x="3098004" y="2890343"/>
            <a:ext cx="700833" cy="182807"/>
          </a:xfrm>
          <a:prstGeom prst="rect">
            <a:avLst/>
          </a:prstGeom>
        </p:spPr>
        <p:txBody>
          <a:bodyPr wrap="square">
            <a:spAutoFit/>
          </a:bodyPr>
          <a:lstStyle/>
          <a:p>
            <a:pPr algn="ctr" defTabSz="456937">
              <a:defRPr/>
            </a:pPr>
            <a:r>
              <a:rPr lang="en-US" sz="588" b="1">
                <a:solidFill>
                  <a:srgbClr val="505050"/>
                </a:solidFill>
                <a:latin typeface="Segoe UI" panose="020B0502040204020203" pitchFamily="34" charset="0"/>
                <a:cs typeface="Segoe UI" panose="020B0502040204020203" pitchFamily="34" charset="0"/>
              </a:rPr>
              <a:t>Web</a:t>
            </a:r>
            <a:r>
              <a:rPr lang="en-US" sz="588">
                <a:solidFill>
                  <a:srgbClr val="505050"/>
                </a:solidFill>
                <a:latin typeface="Segoe UI" panose="020B0502040204020203" pitchFamily="34" charset="0"/>
                <a:cs typeface="Segoe UI" panose="020B0502040204020203" pitchFamily="34" charset="0"/>
              </a:rPr>
              <a:t>-Shopping</a:t>
            </a:r>
          </a:p>
        </p:txBody>
      </p:sp>
      <p:sp>
        <p:nvSpPr>
          <p:cNvPr id="606" name="Rectangle 605">
            <a:extLst>
              <a:ext uri="{FF2B5EF4-FFF2-40B4-BE49-F238E27FC236}">
                <a16:creationId xmlns:a16="http://schemas.microsoft.com/office/drawing/2014/main" id="{C26F6E61-B6BB-4D65-B8C6-11A8AC90B7A8}"/>
              </a:ext>
            </a:extLst>
          </p:cNvPr>
          <p:cNvSpPr/>
          <p:nvPr/>
        </p:nvSpPr>
        <p:spPr>
          <a:xfrm>
            <a:off x="3103628" y="3686430"/>
            <a:ext cx="716864" cy="182807"/>
          </a:xfrm>
          <a:prstGeom prst="rect">
            <a:avLst/>
          </a:prstGeom>
        </p:spPr>
        <p:txBody>
          <a:bodyPr wrap="square">
            <a:spAutoFit/>
          </a:bodyPr>
          <a:lstStyle/>
          <a:p>
            <a:pPr algn="ctr" defTabSz="456937">
              <a:defRPr/>
            </a:pPr>
            <a:r>
              <a:rPr lang="en-US" sz="588" b="1">
                <a:solidFill>
                  <a:srgbClr val="505050"/>
                </a:solidFill>
                <a:latin typeface="Segoe UI" panose="020B0502040204020203" pitchFamily="34" charset="0"/>
                <a:cs typeface="Segoe UI" panose="020B0502040204020203" pitchFamily="34" charset="0"/>
              </a:rPr>
              <a:t>Web</a:t>
            </a:r>
            <a:r>
              <a:rPr lang="en-US" sz="588">
                <a:solidFill>
                  <a:srgbClr val="505050"/>
                </a:solidFill>
                <a:latin typeface="Segoe UI" panose="020B0502040204020203" pitchFamily="34" charset="0"/>
                <a:cs typeface="Segoe UI" panose="020B0502040204020203" pitchFamily="34" charset="0"/>
              </a:rPr>
              <a:t>-Marketing</a:t>
            </a:r>
          </a:p>
        </p:txBody>
      </p:sp>
      <p:cxnSp>
        <p:nvCxnSpPr>
          <p:cNvPr id="607" name="Straight Arrow Connector 606">
            <a:extLst>
              <a:ext uri="{FF2B5EF4-FFF2-40B4-BE49-F238E27FC236}">
                <a16:creationId xmlns:a16="http://schemas.microsoft.com/office/drawing/2014/main" id="{8EB25B72-7961-40CA-B0CC-E1AE0DA1343F}"/>
              </a:ext>
            </a:extLst>
          </p:cNvPr>
          <p:cNvCxnSpPr>
            <a:cxnSpLocks/>
          </p:cNvCxnSpPr>
          <p:nvPr/>
        </p:nvCxnSpPr>
        <p:spPr>
          <a:xfrm>
            <a:off x="3135567" y="2822940"/>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608" name="Straight Arrow Connector 607">
            <a:extLst>
              <a:ext uri="{FF2B5EF4-FFF2-40B4-BE49-F238E27FC236}">
                <a16:creationId xmlns:a16="http://schemas.microsoft.com/office/drawing/2014/main" id="{71793E2B-93B4-4526-B845-312818647954}"/>
              </a:ext>
            </a:extLst>
          </p:cNvPr>
          <p:cNvCxnSpPr>
            <a:cxnSpLocks/>
          </p:cNvCxnSpPr>
          <p:nvPr/>
        </p:nvCxnSpPr>
        <p:spPr>
          <a:xfrm>
            <a:off x="3137098" y="3634181"/>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609" name="Straight Connector 608">
            <a:extLst>
              <a:ext uri="{FF2B5EF4-FFF2-40B4-BE49-F238E27FC236}">
                <a16:creationId xmlns:a16="http://schemas.microsoft.com/office/drawing/2014/main" id="{73264000-3BB8-4DF0-B80C-4FE11EEC5277}"/>
              </a:ext>
            </a:extLst>
          </p:cNvPr>
          <p:cNvCxnSpPr>
            <a:cxnSpLocks/>
          </p:cNvCxnSpPr>
          <p:nvPr/>
        </p:nvCxnSpPr>
        <p:spPr>
          <a:xfrm>
            <a:off x="3127737" y="2696516"/>
            <a:ext cx="1" cy="1182796"/>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0" name="Group 609">
            <a:extLst>
              <a:ext uri="{FF2B5EF4-FFF2-40B4-BE49-F238E27FC236}">
                <a16:creationId xmlns:a16="http://schemas.microsoft.com/office/drawing/2014/main" id="{8FAC78D5-4818-46EE-88F1-CCCCBDD3778E}"/>
              </a:ext>
            </a:extLst>
          </p:cNvPr>
          <p:cNvGrpSpPr/>
          <p:nvPr/>
        </p:nvGrpSpPr>
        <p:grpSpPr>
          <a:xfrm>
            <a:off x="3315591" y="2283421"/>
            <a:ext cx="294673" cy="165188"/>
            <a:chOff x="2240670" y="2657736"/>
            <a:chExt cx="601248" cy="337049"/>
          </a:xfrm>
          <a:solidFill>
            <a:schemeClr val="tx1">
              <a:lumMod val="50000"/>
            </a:schemeClr>
          </a:solidFill>
        </p:grpSpPr>
        <p:grpSp>
          <p:nvGrpSpPr>
            <p:cNvPr id="611" name="Group 610">
              <a:extLst>
                <a:ext uri="{FF2B5EF4-FFF2-40B4-BE49-F238E27FC236}">
                  <a16:creationId xmlns:a16="http://schemas.microsoft.com/office/drawing/2014/main" id="{1B6BAD6D-B255-4A1B-9E40-AB031B5AE41A}"/>
                </a:ext>
              </a:extLst>
            </p:cNvPr>
            <p:cNvGrpSpPr/>
            <p:nvPr/>
          </p:nvGrpSpPr>
          <p:grpSpPr>
            <a:xfrm>
              <a:off x="2240670" y="2657736"/>
              <a:ext cx="601248" cy="337049"/>
              <a:chOff x="3523102" y="1791568"/>
              <a:chExt cx="6746733" cy="3782104"/>
            </a:xfrm>
            <a:grpFill/>
          </p:grpSpPr>
          <p:sp>
            <p:nvSpPr>
              <p:cNvPr id="613" name="Rectangle 612">
                <a:extLst>
                  <a:ext uri="{FF2B5EF4-FFF2-40B4-BE49-F238E27FC236}">
                    <a16:creationId xmlns:a16="http://schemas.microsoft.com/office/drawing/2014/main" id="{481DC604-775B-465F-98AF-00C486ABB739}"/>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614" name="Freeform 104">
                <a:extLst>
                  <a:ext uri="{FF2B5EF4-FFF2-40B4-BE49-F238E27FC236}">
                    <a16:creationId xmlns:a16="http://schemas.microsoft.com/office/drawing/2014/main" id="{C334BB94-EF52-4090-BC20-A367BCF7DDF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615" name="Freeform 105">
                <a:extLst>
                  <a:ext uri="{FF2B5EF4-FFF2-40B4-BE49-F238E27FC236}">
                    <a16:creationId xmlns:a16="http://schemas.microsoft.com/office/drawing/2014/main" id="{040C3322-308A-44C8-89EB-28ACEC392B9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612" name="Hexagon 611">
              <a:extLst>
                <a:ext uri="{FF2B5EF4-FFF2-40B4-BE49-F238E27FC236}">
                  <a16:creationId xmlns:a16="http://schemas.microsoft.com/office/drawing/2014/main" id="{4CF4BBAF-5A96-44E5-AD46-34EB2E9B8CC6}"/>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16" name="Group 615">
            <a:extLst>
              <a:ext uri="{FF2B5EF4-FFF2-40B4-BE49-F238E27FC236}">
                <a16:creationId xmlns:a16="http://schemas.microsoft.com/office/drawing/2014/main" id="{34FB0A06-B2D9-4B4C-B29C-0C3E427543F8}"/>
              </a:ext>
            </a:extLst>
          </p:cNvPr>
          <p:cNvGrpSpPr/>
          <p:nvPr/>
        </p:nvGrpSpPr>
        <p:grpSpPr>
          <a:xfrm>
            <a:off x="3310381" y="2742397"/>
            <a:ext cx="294673" cy="165188"/>
            <a:chOff x="2240670" y="2657736"/>
            <a:chExt cx="601248" cy="337049"/>
          </a:xfrm>
          <a:solidFill>
            <a:schemeClr val="tx1">
              <a:lumMod val="50000"/>
            </a:schemeClr>
          </a:solidFill>
        </p:grpSpPr>
        <p:grpSp>
          <p:nvGrpSpPr>
            <p:cNvPr id="617" name="Group 616">
              <a:extLst>
                <a:ext uri="{FF2B5EF4-FFF2-40B4-BE49-F238E27FC236}">
                  <a16:creationId xmlns:a16="http://schemas.microsoft.com/office/drawing/2014/main" id="{25D50D81-E015-4687-8335-4898C60EBE44}"/>
                </a:ext>
              </a:extLst>
            </p:cNvPr>
            <p:cNvGrpSpPr/>
            <p:nvPr/>
          </p:nvGrpSpPr>
          <p:grpSpPr>
            <a:xfrm>
              <a:off x="2240670" y="2657736"/>
              <a:ext cx="601248" cy="337049"/>
              <a:chOff x="3523102" y="1791568"/>
              <a:chExt cx="6746733" cy="3782104"/>
            </a:xfrm>
            <a:grpFill/>
          </p:grpSpPr>
          <p:sp>
            <p:nvSpPr>
              <p:cNvPr id="619" name="Rectangle 618">
                <a:extLst>
                  <a:ext uri="{FF2B5EF4-FFF2-40B4-BE49-F238E27FC236}">
                    <a16:creationId xmlns:a16="http://schemas.microsoft.com/office/drawing/2014/main" id="{4ED88DC2-2759-467C-9310-C37DCB15C605}"/>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620" name="Freeform 104">
                <a:extLst>
                  <a:ext uri="{FF2B5EF4-FFF2-40B4-BE49-F238E27FC236}">
                    <a16:creationId xmlns:a16="http://schemas.microsoft.com/office/drawing/2014/main" id="{A88B2225-E20C-4771-8EC6-170E1C566A7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621" name="Freeform 105">
                <a:extLst>
                  <a:ext uri="{FF2B5EF4-FFF2-40B4-BE49-F238E27FC236}">
                    <a16:creationId xmlns:a16="http://schemas.microsoft.com/office/drawing/2014/main" id="{B8F31912-A297-4D9B-A637-8FFDC86FA52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618" name="Hexagon 617">
              <a:extLst>
                <a:ext uri="{FF2B5EF4-FFF2-40B4-BE49-F238E27FC236}">
                  <a16:creationId xmlns:a16="http://schemas.microsoft.com/office/drawing/2014/main" id="{7A678D10-A5E2-4750-8EA2-6600C33624D0}"/>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22" name="Group 621">
            <a:extLst>
              <a:ext uri="{FF2B5EF4-FFF2-40B4-BE49-F238E27FC236}">
                <a16:creationId xmlns:a16="http://schemas.microsoft.com/office/drawing/2014/main" id="{D0AF9E05-2934-49C0-9F55-7DF13E110D8C}"/>
              </a:ext>
            </a:extLst>
          </p:cNvPr>
          <p:cNvGrpSpPr/>
          <p:nvPr/>
        </p:nvGrpSpPr>
        <p:grpSpPr>
          <a:xfrm>
            <a:off x="3307510" y="3547509"/>
            <a:ext cx="294673" cy="165188"/>
            <a:chOff x="2240670" y="2657736"/>
            <a:chExt cx="601248" cy="337049"/>
          </a:xfrm>
          <a:solidFill>
            <a:schemeClr val="tx1">
              <a:lumMod val="50000"/>
            </a:schemeClr>
          </a:solidFill>
        </p:grpSpPr>
        <p:grpSp>
          <p:nvGrpSpPr>
            <p:cNvPr id="623" name="Group 622">
              <a:extLst>
                <a:ext uri="{FF2B5EF4-FFF2-40B4-BE49-F238E27FC236}">
                  <a16:creationId xmlns:a16="http://schemas.microsoft.com/office/drawing/2014/main" id="{7E69197A-EB42-4C46-90DD-371BE60E6CFC}"/>
                </a:ext>
              </a:extLst>
            </p:cNvPr>
            <p:cNvGrpSpPr/>
            <p:nvPr/>
          </p:nvGrpSpPr>
          <p:grpSpPr>
            <a:xfrm>
              <a:off x="2240670" y="2657736"/>
              <a:ext cx="601248" cy="337049"/>
              <a:chOff x="3523102" y="1791568"/>
              <a:chExt cx="6746733" cy="3782104"/>
            </a:xfrm>
            <a:grpFill/>
          </p:grpSpPr>
          <p:sp>
            <p:nvSpPr>
              <p:cNvPr id="625" name="Rectangle 624">
                <a:extLst>
                  <a:ext uri="{FF2B5EF4-FFF2-40B4-BE49-F238E27FC236}">
                    <a16:creationId xmlns:a16="http://schemas.microsoft.com/office/drawing/2014/main" id="{CD8C4EBF-454E-4D92-9224-CD6C0253071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626" name="Freeform 104">
                <a:extLst>
                  <a:ext uri="{FF2B5EF4-FFF2-40B4-BE49-F238E27FC236}">
                    <a16:creationId xmlns:a16="http://schemas.microsoft.com/office/drawing/2014/main" id="{9ED03653-57A2-4953-ADF6-A9D6ADDC32F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627" name="Freeform 105">
                <a:extLst>
                  <a:ext uri="{FF2B5EF4-FFF2-40B4-BE49-F238E27FC236}">
                    <a16:creationId xmlns:a16="http://schemas.microsoft.com/office/drawing/2014/main" id="{5811766C-2AFB-4DB9-B14D-7634857201A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624" name="Hexagon 623">
              <a:extLst>
                <a:ext uri="{FF2B5EF4-FFF2-40B4-BE49-F238E27FC236}">
                  <a16:creationId xmlns:a16="http://schemas.microsoft.com/office/drawing/2014/main" id="{78BC01CC-E74C-49C6-8FA5-4CD755AF3E46}"/>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cxnSp>
        <p:nvCxnSpPr>
          <p:cNvPr id="628" name="Straight Arrow Connector 627">
            <a:extLst>
              <a:ext uri="{FF2B5EF4-FFF2-40B4-BE49-F238E27FC236}">
                <a16:creationId xmlns:a16="http://schemas.microsoft.com/office/drawing/2014/main" id="{202E89F3-58E3-42DE-B45A-F73ECD742FE6}"/>
              </a:ext>
            </a:extLst>
          </p:cNvPr>
          <p:cNvCxnSpPr>
            <a:cxnSpLocks/>
          </p:cNvCxnSpPr>
          <p:nvPr/>
        </p:nvCxnSpPr>
        <p:spPr>
          <a:xfrm>
            <a:off x="3143206" y="1833891"/>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629" name="Straight Arrow Connector 628">
            <a:extLst>
              <a:ext uri="{FF2B5EF4-FFF2-40B4-BE49-F238E27FC236}">
                <a16:creationId xmlns:a16="http://schemas.microsoft.com/office/drawing/2014/main" id="{5E47F89A-0D8A-49CD-BA59-5F115E0E31D6}"/>
              </a:ext>
            </a:extLst>
          </p:cNvPr>
          <p:cNvCxnSpPr>
            <a:cxnSpLocks/>
          </p:cNvCxnSpPr>
          <p:nvPr/>
        </p:nvCxnSpPr>
        <p:spPr>
          <a:xfrm>
            <a:off x="3139872" y="2373007"/>
            <a:ext cx="167331" cy="792"/>
          </a:xfrm>
          <a:prstGeom prst="straightConnector1">
            <a:avLst/>
          </a:prstGeom>
          <a:noFill/>
          <a:ln w="12700" cap="flat" cmpd="sng" algn="ctr">
            <a:solidFill>
              <a:sysClr val="windowText" lastClr="000000"/>
            </a:solidFill>
            <a:prstDash val="solid"/>
            <a:miter lim="800000"/>
            <a:tailEnd type="triangle"/>
          </a:ln>
          <a:effectLst/>
        </p:spPr>
      </p:cxnSp>
      <p:cxnSp>
        <p:nvCxnSpPr>
          <p:cNvPr id="630" name="Straight Connector 629">
            <a:extLst>
              <a:ext uri="{FF2B5EF4-FFF2-40B4-BE49-F238E27FC236}">
                <a16:creationId xmlns:a16="http://schemas.microsoft.com/office/drawing/2014/main" id="{0BBB028B-7508-4300-885D-DFDB58C5603B}"/>
              </a:ext>
            </a:extLst>
          </p:cNvPr>
          <p:cNvCxnSpPr>
            <a:cxnSpLocks/>
          </p:cNvCxnSpPr>
          <p:nvPr/>
        </p:nvCxnSpPr>
        <p:spPr>
          <a:xfrm>
            <a:off x="4223490" y="1493059"/>
            <a:ext cx="0" cy="1414526"/>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5E94EDC6-B28B-413F-BCAE-F9DBF200465E}"/>
              </a:ext>
            </a:extLst>
          </p:cNvPr>
          <p:cNvCxnSpPr>
            <a:cxnSpLocks/>
          </p:cNvCxnSpPr>
          <p:nvPr/>
        </p:nvCxnSpPr>
        <p:spPr>
          <a:xfrm>
            <a:off x="4243092" y="3272479"/>
            <a:ext cx="341512" cy="0"/>
          </a:xfrm>
          <a:prstGeom prst="straightConnector1">
            <a:avLst/>
          </a:prstGeom>
          <a:noFill/>
          <a:ln w="12700" cap="flat" cmpd="sng" algn="ctr">
            <a:solidFill>
              <a:sysClr val="windowText" lastClr="000000"/>
            </a:solidFill>
            <a:prstDash val="solid"/>
            <a:miter lim="800000"/>
            <a:tailEnd type="triangle"/>
          </a:ln>
          <a:effectLst/>
        </p:spPr>
      </p:cxnSp>
      <p:cxnSp>
        <p:nvCxnSpPr>
          <p:cNvPr id="632" name="Straight Arrow Connector 631">
            <a:extLst>
              <a:ext uri="{FF2B5EF4-FFF2-40B4-BE49-F238E27FC236}">
                <a16:creationId xmlns:a16="http://schemas.microsoft.com/office/drawing/2014/main" id="{36AE27A4-3652-4C8B-A8EE-7B0CF3E98073}"/>
              </a:ext>
            </a:extLst>
          </p:cNvPr>
          <p:cNvCxnSpPr>
            <a:cxnSpLocks/>
          </p:cNvCxnSpPr>
          <p:nvPr/>
        </p:nvCxnSpPr>
        <p:spPr>
          <a:xfrm>
            <a:off x="3610264" y="1827038"/>
            <a:ext cx="608929" cy="0"/>
          </a:xfrm>
          <a:prstGeom prst="straightConnector1">
            <a:avLst/>
          </a:prstGeom>
          <a:noFill/>
          <a:ln w="12700" cap="flat" cmpd="sng" algn="ctr">
            <a:solidFill>
              <a:sysClr val="windowText" lastClr="000000"/>
            </a:solidFill>
            <a:prstDash val="solid"/>
            <a:miter lim="800000"/>
            <a:tailEnd type="triangle"/>
          </a:ln>
          <a:effectLst/>
        </p:spPr>
      </p:cxnSp>
      <p:cxnSp>
        <p:nvCxnSpPr>
          <p:cNvPr id="633" name="Straight Arrow Connector 632">
            <a:extLst>
              <a:ext uri="{FF2B5EF4-FFF2-40B4-BE49-F238E27FC236}">
                <a16:creationId xmlns:a16="http://schemas.microsoft.com/office/drawing/2014/main" id="{745FB1C7-2064-46D5-8E92-1B13A2D10E39}"/>
              </a:ext>
            </a:extLst>
          </p:cNvPr>
          <p:cNvCxnSpPr>
            <a:cxnSpLocks/>
          </p:cNvCxnSpPr>
          <p:nvPr/>
        </p:nvCxnSpPr>
        <p:spPr>
          <a:xfrm>
            <a:off x="3602183" y="2813212"/>
            <a:ext cx="608929" cy="0"/>
          </a:xfrm>
          <a:prstGeom prst="straightConnector1">
            <a:avLst/>
          </a:prstGeom>
          <a:noFill/>
          <a:ln w="12700" cap="flat" cmpd="sng" algn="ctr">
            <a:solidFill>
              <a:sysClr val="windowText" lastClr="000000"/>
            </a:solidFill>
            <a:prstDash val="solid"/>
            <a:miter lim="800000"/>
            <a:tailEnd type="triangle"/>
          </a:ln>
          <a:effectLst/>
        </p:spPr>
      </p:cxnSp>
      <p:cxnSp>
        <p:nvCxnSpPr>
          <p:cNvPr id="634" name="Straight Arrow Connector 633">
            <a:extLst>
              <a:ext uri="{FF2B5EF4-FFF2-40B4-BE49-F238E27FC236}">
                <a16:creationId xmlns:a16="http://schemas.microsoft.com/office/drawing/2014/main" id="{E03D59F4-4929-427A-B6E3-440EE157CE25}"/>
              </a:ext>
            </a:extLst>
          </p:cNvPr>
          <p:cNvCxnSpPr>
            <a:cxnSpLocks/>
          </p:cNvCxnSpPr>
          <p:nvPr/>
        </p:nvCxnSpPr>
        <p:spPr>
          <a:xfrm>
            <a:off x="4077606" y="3470270"/>
            <a:ext cx="141234" cy="0"/>
          </a:xfrm>
          <a:prstGeom prst="straightConnector1">
            <a:avLst/>
          </a:prstGeom>
          <a:noFill/>
          <a:ln w="12700" cap="flat" cmpd="sng" algn="ctr">
            <a:solidFill>
              <a:sysClr val="windowText" lastClr="000000"/>
            </a:solidFill>
            <a:prstDash val="solid"/>
            <a:miter lim="800000"/>
            <a:tailEnd type="triangle"/>
          </a:ln>
          <a:effectLst/>
        </p:spPr>
      </p:cxnSp>
      <p:cxnSp>
        <p:nvCxnSpPr>
          <p:cNvPr id="635" name="Straight Arrow Connector 634">
            <a:extLst>
              <a:ext uri="{FF2B5EF4-FFF2-40B4-BE49-F238E27FC236}">
                <a16:creationId xmlns:a16="http://schemas.microsoft.com/office/drawing/2014/main" id="{A66A74E8-FDA0-4413-9885-CB588F3CB9A8}"/>
              </a:ext>
            </a:extLst>
          </p:cNvPr>
          <p:cNvCxnSpPr>
            <a:cxnSpLocks/>
          </p:cNvCxnSpPr>
          <p:nvPr/>
        </p:nvCxnSpPr>
        <p:spPr>
          <a:xfrm flipH="1" flipV="1">
            <a:off x="4080015" y="2355146"/>
            <a:ext cx="1084" cy="1115886"/>
          </a:xfrm>
          <a:prstGeom prst="straightConnector1">
            <a:avLst/>
          </a:prstGeom>
          <a:noFill/>
          <a:ln w="12700" cap="flat" cmpd="sng" algn="ctr">
            <a:solidFill>
              <a:sysClr val="windowText" lastClr="000000"/>
            </a:solidFill>
            <a:prstDash val="solid"/>
            <a:miter lim="800000"/>
            <a:tailEnd type="none"/>
          </a:ln>
          <a:effectLst/>
        </p:spPr>
      </p:cxnSp>
      <p:cxnSp>
        <p:nvCxnSpPr>
          <p:cNvPr id="636" name="Straight Connector 635">
            <a:extLst>
              <a:ext uri="{FF2B5EF4-FFF2-40B4-BE49-F238E27FC236}">
                <a16:creationId xmlns:a16="http://schemas.microsoft.com/office/drawing/2014/main" id="{AC8D1771-AA8D-4956-AD5C-17A98AD6F88C}"/>
              </a:ext>
            </a:extLst>
          </p:cNvPr>
          <p:cNvCxnSpPr>
            <a:cxnSpLocks/>
          </p:cNvCxnSpPr>
          <p:nvPr/>
        </p:nvCxnSpPr>
        <p:spPr>
          <a:xfrm>
            <a:off x="4223490" y="1152934"/>
            <a:ext cx="0" cy="181247"/>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211119A1-6C45-4A7B-9AA0-95B96A85DACF}"/>
              </a:ext>
            </a:extLst>
          </p:cNvPr>
          <p:cNvCxnSpPr>
            <a:cxnSpLocks/>
          </p:cNvCxnSpPr>
          <p:nvPr/>
        </p:nvCxnSpPr>
        <p:spPr>
          <a:xfrm>
            <a:off x="4014844" y="1204919"/>
            <a:ext cx="196268" cy="0"/>
          </a:xfrm>
          <a:prstGeom prst="straightConnector1">
            <a:avLst/>
          </a:prstGeom>
          <a:noFill/>
          <a:ln w="12700" cap="flat" cmpd="sng" algn="ctr">
            <a:solidFill>
              <a:sysClr val="windowText" lastClr="000000"/>
            </a:solidFill>
            <a:prstDash val="solid"/>
            <a:miter lim="800000"/>
            <a:tailEnd type="triangle"/>
          </a:ln>
          <a:effectLst/>
        </p:spPr>
      </p:cxnSp>
      <p:cxnSp>
        <p:nvCxnSpPr>
          <p:cNvPr id="638" name="Straight Arrow Connector 637">
            <a:extLst>
              <a:ext uri="{FF2B5EF4-FFF2-40B4-BE49-F238E27FC236}">
                <a16:creationId xmlns:a16="http://schemas.microsoft.com/office/drawing/2014/main" id="{B386D2C9-D012-4E33-B072-7B3F54AEAC80}"/>
              </a:ext>
            </a:extLst>
          </p:cNvPr>
          <p:cNvCxnSpPr>
            <a:cxnSpLocks/>
          </p:cNvCxnSpPr>
          <p:nvPr/>
        </p:nvCxnSpPr>
        <p:spPr>
          <a:xfrm>
            <a:off x="4015817" y="1296266"/>
            <a:ext cx="196268" cy="0"/>
          </a:xfrm>
          <a:prstGeom prst="straightConnector1">
            <a:avLst/>
          </a:prstGeom>
          <a:noFill/>
          <a:ln w="12700" cap="flat" cmpd="sng" algn="ctr">
            <a:solidFill>
              <a:sysClr val="windowText" lastClr="000000"/>
            </a:solidFill>
            <a:prstDash val="solid"/>
            <a:miter lim="800000"/>
            <a:tailEnd type="triangle"/>
          </a:ln>
          <a:effectLst/>
        </p:spPr>
      </p:cxnSp>
      <p:grpSp>
        <p:nvGrpSpPr>
          <p:cNvPr id="639" name="Group 638">
            <a:extLst>
              <a:ext uri="{FF2B5EF4-FFF2-40B4-BE49-F238E27FC236}">
                <a16:creationId xmlns:a16="http://schemas.microsoft.com/office/drawing/2014/main" id="{A74F6AFE-8297-4203-B1BB-D0FDDB9C29CB}"/>
              </a:ext>
            </a:extLst>
          </p:cNvPr>
          <p:cNvGrpSpPr/>
          <p:nvPr/>
        </p:nvGrpSpPr>
        <p:grpSpPr>
          <a:xfrm>
            <a:off x="5820869" y="852920"/>
            <a:ext cx="3290969" cy="3213506"/>
            <a:chOff x="14858379" y="3822913"/>
            <a:chExt cx="6627372" cy="6427011"/>
          </a:xfrm>
        </p:grpSpPr>
        <p:cxnSp>
          <p:nvCxnSpPr>
            <p:cNvPr id="640" name="Straight Arrow Connector 639">
              <a:extLst>
                <a:ext uri="{FF2B5EF4-FFF2-40B4-BE49-F238E27FC236}">
                  <a16:creationId xmlns:a16="http://schemas.microsoft.com/office/drawing/2014/main" id="{8FFED32B-5827-40F3-8AB6-F375CB388E77}"/>
                </a:ext>
              </a:extLst>
            </p:cNvPr>
            <p:cNvCxnSpPr>
              <a:cxnSpLocks/>
            </p:cNvCxnSpPr>
            <p:nvPr/>
          </p:nvCxnSpPr>
          <p:spPr>
            <a:xfrm>
              <a:off x="15259746" y="7761888"/>
              <a:ext cx="599578" cy="3889"/>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641" name="Picture 640">
              <a:extLst>
                <a:ext uri="{FF2B5EF4-FFF2-40B4-BE49-F238E27FC236}">
                  <a16:creationId xmlns:a16="http://schemas.microsoft.com/office/drawing/2014/main" id="{0EB42774-356A-4CA2-AA03-8B4188EF2711}"/>
                </a:ext>
              </a:extLst>
            </p:cNvPr>
            <p:cNvPicPr>
              <a:picLocks noChangeAspect="1"/>
            </p:cNvPicPr>
            <p:nvPr/>
          </p:nvPicPr>
          <p:blipFill>
            <a:blip r:embed="rId7"/>
            <a:stretch>
              <a:fillRect/>
            </a:stretch>
          </p:blipFill>
          <p:spPr>
            <a:xfrm>
              <a:off x="15439020" y="8652178"/>
              <a:ext cx="243155" cy="190490"/>
            </a:xfrm>
            <a:prstGeom prst="rect">
              <a:avLst/>
            </a:prstGeom>
          </p:spPr>
        </p:pic>
        <p:cxnSp>
          <p:nvCxnSpPr>
            <p:cNvPr id="642" name="Straight Arrow Connector 641">
              <a:extLst>
                <a:ext uri="{FF2B5EF4-FFF2-40B4-BE49-F238E27FC236}">
                  <a16:creationId xmlns:a16="http://schemas.microsoft.com/office/drawing/2014/main" id="{F9222ACF-5723-47DD-B796-B21A8507233B}"/>
                </a:ext>
              </a:extLst>
            </p:cNvPr>
            <p:cNvCxnSpPr>
              <a:cxnSpLocks/>
            </p:cNvCxnSpPr>
            <p:nvPr/>
          </p:nvCxnSpPr>
          <p:spPr>
            <a:xfrm>
              <a:off x="15265301" y="8596633"/>
              <a:ext cx="599578" cy="3889"/>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643" name="Picture 642">
              <a:extLst>
                <a:ext uri="{FF2B5EF4-FFF2-40B4-BE49-F238E27FC236}">
                  <a16:creationId xmlns:a16="http://schemas.microsoft.com/office/drawing/2014/main" id="{CCF662C0-8779-48F5-A75A-8C5FEEA86AF8}"/>
                </a:ext>
              </a:extLst>
            </p:cNvPr>
            <p:cNvPicPr>
              <a:picLocks noChangeAspect="1"/>
            </p:cNvPicPr>
            <p:nvPr/>
          </p:nvPicPr>
          <p:blipFill>
            <a:blip r:embed="rId8"/>
            <a:stretch>
              <a:fillRect/>
            </a:stretch>
          </p:blipFill>
          <p:spPr>
            <a:xfrm rot="5400000">
              <a:off x="14804377" y="8443696"/>
              <a:ext cx="2623764" cy="693295"/>
            </a:xfrm>
            <a:prstGeom prst="rect">
              <a:avLst/>
            </a:prstGeom>
          </p:spPr>
        </p:pic>
        <p:pic>
          <p:nvPicPr>
            <p:cNvPr id="644" name="Picture 643">
              <a:extLst>
                <a:ext uri="{FF2B5EF4-FFF2-40B4-BE49-F238E27FC236}">
                  <a16:creationId xmlns:a16="http://schemas.microsoft.com/office/drawing/2014/main" id="{B279D5B3-A6EA-4D7F-ABF0-5D76FC83FEC2}"/>
                </a:ext>
              </a:extLst>
            </p:cNvPr>
            <p:cNvPicPr>
              <a:picLocks noChangeAspect="1"/>
            </p:cNvPicPr>
            <p:nvPr/>
          </p:nvPicPr>
          <p:blipFill>
            <a:blip r:embed="rId7"/>
            <a:stretch>
              <a:fillRect/>
            </a:stretch>
          </p:blipFill>
          <p:spPr>
            <a:xfrm>
              <a:off x="15429501" y="7552520"/>
              <a:ext cx="243155" cy="190490"/>
            </a:xfrm>
            <a:prstGeom prst="rect">
              <a:avLst/>
            </a:prstGeom>
          </p:spPr>
        </p:pic>
        <p:pic>
          <p:nvPicPr>
            <p:cNvPr id="645" name="Picture 2" descr="Image result for Azure Service Bus">
              <a:extLst>
                <a:ext uri="{FF2B5EF4-FFF2-40B4-BE49-F238E27FC236}">
                  <a16:creationId xmlns:a16="http://schemas.microsoft.com/office/drawing/2014/main" id="{A00F68F8-A7D5-43E6-920C-4B4A49D2EA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36007" y="8190799"/>
              <a:ext cx="1335428" cy="701100"/>
            </a:xfrm>
            <a:prstGeom prst="rect">
              <a:avLst/>
            </a:prstGeom>
            <a:noFill/>
            <a:extLst>
              <a:ext uri="{909E8E84-426E-40DD-AFC4-6F175D3DCCD1}">
                <a14:hiddenFill xmlns:a14="http://schemas.microsoft.com/office/drawing/2010/main">
                  <a:solidFill>
                    <a:srgbClr val="FFFFFF"/>
                  </a:solidFill>
                </a14:hiddenFill>
              </a:ext>
            </a:extLst>
          </p:spPr>
        </p:pic>
        <p:sp>
          <p:nvSpPr>
            <p:cNvPr id="646" name="Rectangle 645">
              <a:extLst>
                <a:ext uri="{FF2B5EF4-FFF2-40B4-BE49-F238E27FC236}">
                  <a16:creationId xmlns:a16="http://schemas.microsoft.com/office/drawing/2014/main" id="{93A80271-5B9B-46FF-BAAC-8BEB8413F27C}"/>
                </a:ext>
              </a:extLst>
            </p:cNvPr>
            <p:cNvSpPr/>
            <p:nvPr/>
          </p:nvSpPr>
          <p:spPr>
            <a:xfrm>
              <a:off x="16442277" y="8891898"/>
              <a:ext cx="1335428" cy="908710"/>
            </a:xfrm>
            <a:prstGeom prst="rect">
              <a:avLst/>
            </a:prstGeom>
          </p:spPr>
          <p:txBody>
            <a:bodyPr wrap="square">
              <a:spAutoFit/>
            </a:bodyPr>
            <a:lstStyle/>
            <a:p>
              <a:pPr algn="ctr" defTabSz="456937">
                <a:defRPr/>
              </a:pPr>
              <a:r>
                <a:rPr lang="en-US" sz="784" b="1">
                  <a:solidFill>
                    <a:srgbClr val="505050"/>
                  </a:solidFill>
                  <a:latin typeface="Segoe UI" panose="020B0502040204020203" pitchFamily="34" charset="0"/>
                  <a:cs typeface="Segoe UI" panose="020B0502040204020203" pitchFamily="34" charset="0"/>
                </a:rPr>
                <a:t>Azure</a:t>
              </a:r>
            </a:p>
            <a:p>
              <a:pPr algn="ctr" defTabSz="456937">
                <a:defRPr/>
              </a:pPr>
              <a:r>
                <a:rPr lang="en-US" sz="784" b="1">
                  <a:solidFill>
                    <a:srgbClr val="505050"/>
                  </a:solidFill>
                  <a:latin typeface="Segoe UI" panose="020B0502040204020203" pitchFamily="34" charset="0"/>
                  <a:cs typeface="Segoe UI" panose="020B0502040204020203" pitchFamily="34" charset="0"/>
                </a:rPr>
                <a:t>Service Bus</a:t>
              </a:r>
            </a:p>
          </p:txBody>
        </p:sp>
        <p:sp>
          <p:nvSpPr>
            <p:cNvPr id="647" name="Rectangle 646">
              <a:extLst>
                <a:ext uri="{FF2B5EF4-FFF2-40B4-BE49-F238E27FC236}">
                  <a16:creationId xmlns:a16="http://schemas.microsoft.com/office/drawing/2014/main" id="{6A0B46AF-517A-44D9-9061-85EE748DD053}"/>
                </a:ext>
              </a:extLst>
            </p:cNvPr>
            <p:cNvSpPr/>
            <p:nvPr/>
          </p:nvSpPr>
          <p:spPr>
            <a:xfrm>
              <a:off x="14948563" y="3895745"/>
              <a:ext cx="6319678" cy="426014"/>
            </a:xfrm>
            <a:prstGeom prst="rect">
              <a:avLst/>
            </a:prstGeom>
          </p:spPr>
          <p:txBody>
            <a:bodyPr wrap="none">
              <a:spAutoFit/>
            </a:bodyPr>
            <a:lstStyle/>
            <a:p>
              <a:pPr defTabSz="456937">
                <a:defRPr/>
              </a:pPr>
              <a:r>
                <a:rPr lang="en-US" sz="784" b="1">
                  <a:solidFill>
                    <a:srgbClr val="398CB3"/>
                  </a:solidFill>
                  <a:latin typeface="Segoe UI" panose="020B0502040204020203" pitchFamily="34" charset="0"/>
                  <a:cs typeface="Segoe UI" panose="020B0502040204020203" pitchFamily="34" charset="0"/>
                </a:rPr>
                <a:t>Azure – High Available application infrastructure as PaaS cloud</a:t>
              </a:r>
            </a:p>
          </p:txBody>
        </p:sp>
        <p:sp>
          <p:nvSpPr>
            <p:cNvPr id="648" name="Rectangle 647">
              <a:extLst>
                <a:ext uri="{FF2B5EF4-FFF2-40B4-BE49-F238E27FC236}">
                  <a16:creationId xmlns:a16="http://schemas.microsoft.com/office/drawing/2014/main" id="{17861095-F638-40E1-B641-F39CE0247633}"/>
                </a:ext>
              </a:extLst>
            </p:cNvPr>
            <p:cNvSpPr/>
            <p:nvPr/>
          </p:nvSpPr>
          <p:spPr bwMode="auto">
            <a:xfrm>
              <a:off x="14858379" y="3822913"/>
              <a:ext cx="6627372" cy="6427011"/>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2860" rIns="0" bIns="22860" numCol="1" rtlCol="0" anchor="ctr" anchorCtr="0" compatLnSpc="1">
              <a:prstTxWarp prst="textNoShape">
                <a:avLst/>
              </a:prstTxWarp>
            </a:bodyPr>
            <a:lstStyle/>
            <a:p>
              <a:pPr algn="ctr" defTabSz="457051" fontAlgn="base">
                <a:spcBef>
                  <a:spcPct val="0"/>
                </a:spcBef>
                <a:spcAft>
                  <a:spcPct val="0"/>
                </a:spcAft>
                <a:defRPr/>
              </a:pPr>
              <a:endParaRPr lang="en-US" sz="981">
                <a:gradFill>
                  <a:gsLst>
                    <a:gs pos="5439">
                      <a:srgbClr val="F8F8F8"/>
                    </a:gs>
                    <a:gs pos="10000">
                      <a:srgbClr val="F8F8F8"/>
                    </a:gs>
                  </a:gsLst>
                  <a:lin ang="5400000" scaled="0"/>
                </a:gradFill>
                <a:latin typeface="Segoe UI"/>
              </a:endParaRPr>
            </a:p>
          </p:txBody>
        </p:sp>
        <p:sp>
          <p:nvSpPr>
            <p:cNvPr id="649" name="Rectangle: Rounded Corners 648">
              <a:extLst>
                <a:ext uri="{FF2B5EF4-FFF2-40B4-BE49-F238E27FC236}">
                  <a16:creationId xmlns:a16="http://schemas.microsoft.com/office/drawing/2014/main" id="{EF2F6AE4-FF13-4C12-9231-615FEC5C1F7D}"/>
                </a:ext>
              </a:extLst>
            </p:cNvPr>
            <p:cNvSpPr/>
            <p:nvPr/>
          </p:nvSpPr>
          <p:spPr bwMode="auto">
            <a:xfrm>
              <a:off x="15189505" y="4467546"/>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a:gradFill>
                  <a:gsLst>
                    <a:gs pos="5439">
                      <a:srgbClr val="F8F8F8"/>
                    </a:gs>
                    <a:gs pos="10000">
                      <a:srgbClr val="F8F8F8"/>
                    </a:gs>
                  </a:gsLst>
                  <a:lin ang="5400000" scaled="0"/>
                </a:gradFill>
                <a:latin typeface="Segoe UI"/>
              </a:endParaRPr>
            </a:p>
          </p:txBody>
        </p:sp>
        <p:pic>
          <p:nvPicPr>
            <p:cNvPr id="650" name="Picture 8" descr="Image result for &quot;Azure SQL Database&quot; icon">
              <a:extLst>
                <a:ext uri="{FF2B5EF4-FFF2-40B4-BE49-F238E27FC236}">
                  <a16:creationId xmlns:a16="http://schemas.microsoft.com/office/drawing/2014/main" id="{C0AE646E-07D7-430C-9459-74DB87AFD0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15858" y="4602956"/>
              <a:ext cx="905479" cy="905479"/>
            </a:xfrm>
            <a:prstGeom prst="rect">
              <a:avLst/>
            </a:prstGeom>
            <a:noFill/>
            <a:extLst>
              <a:ext uri="{909E8E84-426E-40DD-AFC4-6F175D3DCCD1}">
                <a14:hiddenFill xmlns:a14="http://schemas.microsoft.com/office/drawing/2010/main">
                  <a:solidFill>
                    <a:srgbClr val="FFFFFF"/>
                  </a:solidFill>
                </a14:hiddenFill>
              </a:ext>
            </a:extLst>
          </p:spPr>
        </p:pic>
        <p:sp>
          <p:nvSpPr>
            <p:cNvPr id="651" name="Rectangle 650">
              <a:extLst>
                <a:ext uri="{FF2B5EF4-FFF2-40B4-BE49-F238E27FC236}">
                  <a16:creationId xmlns:a16="http://schemas.microsoft.com/office/drawing/2014/main" id="{633547FD-2785-4F71-8594-7245D0EFFE46}"/>
                </a:ext>
              </a:extLst>
            </p:cNvPr>
            <p:cNvSpPr/>
            <p:nvPr/>
          </p:nvSpPr>
          <p:spPr>
            <a:xfrm>
              <a:off x="15974201" y="4461245"/>
              <a:ext cx="2270494" cy="426014"/>
            </a:xfrm>
            <a:prstGeom prst="rect">
              <a:avLst/>
            </a:prstGeom>
          </p:spPr>
          <p:txBody>
            <a:bodyPr wrap="non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Azure SQL Database</a:t>
              </a:r>
            </a:p>
          </p:txBody>
        </p:sp>
        <p:sp>
          <p:nvSpPr>
            <p:cNvPr id="652" name="Flowchart: Magnetic Disk 651">
              <a:extLst>
                <a:ext uri="{FF2B5EF4-FFF2-40B4-BE49-F238E27FC236}">
                  <a16:creationId xmlns:a16="http://schemas.microsoft.com/office/drawing/2014/main" id="{0F881195-BCFA-47F4-93B7-C99A8DDC1535}"/>
                </a:ext>
              </a:extLst>
            </p:cNvPr>
            <p:cNvSpPr/>
            <p:nvPr/>
          </p:nvSpPr>
          <p:spPr>
            <a:xfrm>
              <a:off x="16552463" y="4782446"/>
              <a:ext cx="333209" cy="341113"/>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3" name="Flowchart: Magnetic Disk 652">
              <a:extLst>
                <a:ext uri="{FF2B5EF4-FFF2-40B4-BE49-F238E27FC236}">
                  <a16:creationId xmlns:a16="http://schemas.microsoft.com/office/drawing/2014/main" id="{CFFD7A4B-8616-4B6D-A8AD-0BC2D158A18E}"/>
                </a:ext>
              </a:extLst>
            </p:cNvPr>
            <p:cNvSpPr/>
            <p:nvPr/>
          </p:nvSpPr>
          <p:spPr>
            <a:xfrm>
              <a:off x="16552255" y="5168163"/>
              <a:ext cx="333209" cy="34111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4" name="Flowchart: Magnetic Disk 653">
              <a:extLst>
                <a:ext uri="{FF2B5EF4-FFF2-40B4-BE49-F238E27FC236}">
                  <a16:creationId xmlns:a16="http://schemas.microsoft.com/office/drawing/2014/main" id="{7F5769B7-CC57-4FF8-9E24-6D7E5559BCC3}"/>
                </a:ext>
              </a:extLst>
            </p:cNvPr>
            <p:cNvSpPr/>
            <p:nvPr/>
          </p:nvSpPr>
          <p:spPr>
            <a:xfrm>
              <a:off x="17096708" y="4772727"/>
              <a:ext cx="333209" cy="34111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Flowchart: Magnetic Disk 654">
              <a:extLst>
                <a:ext uri="{FF2B5EF4-FFF2-40B4-BE49-F238E27FC236}">
                  <a16:creationId xmlns:a16="http://schemas.microsoft.com/office/drawing/2014/main" id="{D8F135BA-C684-403D-B978-2ED2FB3B47B8}"/>
                </a:ext>
              </a:extLst>
            </p:cNvPr>
            <p:cNvSpPr/>
            <p:nvPr/>
          </p:nvSpPr>
          <p:spPr>
            <a:xfrm>
              <a:off x="17096707" y="5167322"/>
              <a:ext cx="333209" cy="341113"/>
            </a:xfrm>
            <a:prstGeom prst="flowChartMagneticDisk">
              <a:avLst/>
            </a:prstGeom>
            <a:solidFill>
              <a:srgbClr val="50505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6" name="Rectangle: Rounded Corners 655">
              <a:extLst>
                <a:ext uri="{FF2B5EF4-FFF2-40B4-BE49-F238E27FC236}">
                  <a16:creationId xmlns:a16="http://schemas.microsoft.com/office/drawing/2014/main" id="{6EF249B3-EE1E-4BBD-A461-91B03DEFEB01}"/>
                </a:ext>
              </a:extLst>
            </p:cNvPr>
            <p:cNvSpPr/>
            <p:nvPr/>
          </p:nvSpPr>
          <p:spPr bwMode="auto">
            <a:xfrm>
              <a:off x="15172722" y="5834347"/>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a:gradFill>
                  <a:gsLst>
                    <a:gs pos="5439">
                      <a:srgbClr val="F8F8F8"/>
                    </a:gs>
                    <a:gs pos="10000">
                      <a:srgbClr val="F8F8F8"/>
                    </a:gs>
                  </a:gsLst>
                  <a:lin ang="5400000" scaled="0"/>
                </a:gradFill>
                <a:latin typeface="Segoe UI"/>
              </a:endParaRPr>
            </a:p>
          </p:txBody>
        </p:sp>
        <p:sp>
          <p:nvSpPr>
            <p:cNvPr id="657" name="Rectangle 656">
              <a:extLst>
                <a:ext uri="{FF2B5EF4-FFF2-40B4-BE49-F238E27FC236}">
                  <a16:creationId xmlns:a16="http://schemas.microsoft.com/office/drawing/2014/main" id="{E7937C80-E7C7-4E7A-BA66-D54B99F89AFA}"/>
                </a:ext>
              </a:extLst>
            </p:cNvPr>
            <p:cNvSpPr/>
            <p:nvPr/>
          </p:nvSpPr>
          <p:spPr>
            <a:xfrm>
              <a:off x="15957419" y="5828045"/>
              <a:ext cx="2033250" cy="426014"/>
            </a:xfrm>
            <a:prstGeom prst="rect">
              <a:avLst/>
            </a:prstGeom>
          </p:spPr>
          <p:txBody>
            <a:bodyPr wrap="non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Azure Cosmos DB</a:t>
              </a:r>
            </a:p>
          </p:txBody>
        </p:sp>
        <p:sp>
          <p:nvSpPr>
            <p:cNvPr id="658" name="Flowchart: Magnetic Disk 657">
              <a:extLst>
                <a:ext uri="{FF2B5EF4-FFF2-40B4-BE49-F238E27FC236}">
                  <a16:creationId xmlns:a16="http://schemas.microsoft.com/office/drawing/2014/main" id="{FA3A849C-246B-4CE3-8FBB-8FC27B00DFCB}"/>
                </a:ext>
              </a:extLst>
            </p:cNvPr>
            <p:cNvSpPr/>
            <p:nvPr/>
          </p:nvSpPr>
          <p:spPr>
            <a:xfrm>
              <a:off x="17174223" y="6315809"/>
              <a:ext cx="333209" cy="341113"/>
            </a:xfrm>
            <a:prstGeom prst="flowChartMagneticDisk">
              <a:avLst/>
            </a:prstGeom>
            <a:solidFill>
              <a:srgbClr val="00BCF2"/>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9" name="Flowchart: Magnetic Disk 658">
              <a:extLst>
                <a:ext uri="{FF2B5EF4-FFF2-40B4-BE49-F238E27FC236}">
                  <a16:creationId xmlns:a16="http://schemas.microsoft.com/office/drawing/2014/main" id="{F6E87D24-1EF8-4F69-A771-9A0B8F3F2BCA}"/>
                </a:ext>
              </a:extLst>
            </p:cNvPr>
            <p:cNvSpPr/>
            <p:nvPr/>
          </p:nvSpPr>
          <p:spPr>
            <a:xfrm>
              <a:off x="16595155" y="6312481"/>
              <a:ext cx="333209" cy="341113"/>
            </a:xfrm>
            <a:prstGeom prst="flowChartMagneticDisk">
              <a:avLst/>
            </a:prstGeom>
            <a:solidFill>
              <a:srgbClr val="505050"/>
            </a:solidFill>
            <a:ln w="15875" cap="flat" cmpd="sng" algn="ctr">
              <a:solidFill>
                <a:sysClr val="window" lastClr="FFFFFF"/>
              </a:solidFill>
              <a:prstDash val="solid"/>
              <a:headEnd type="none" w="med" len="med"/>
              <a:tailEnd type="none" w="med" len="med"/>
            </a:ln>
            <a:effectLst/>
          </p:spPr>
          <p:txBody>
            <a:bodyPr lIns="44815" tIns="44815" rIns="16808" bIns="16808" rtlCol="0" anchor="b" anchorCtr="0"/>
            <a:lstStyle/>
            <a:p>
              <a:pPr algn="ctr" defTabSz="456931">
                <a:defRPr/>
              </a:pPr>
              <a:endParaRPr lang="en-US" sz="392"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0" name="Picture 4" descr="Image result for Azure Cosmos DB logo">
              <a:extLst>
                <a:ext uri="{FF2B5EF4-FFF2-40B4-BE49-F238E27FC236}">
                  <a16:creationId xmlns:a16="http://schemas.microsoft.com/office/drawing/2014/main" id="{0E2A5637-BA8B-40DE-B9CA-B1FE8ABAAD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13525" y="6116236"/>
              <a:ext cx="1124814" cy="590529"/>
            </a:xfrm>
            <a:prstGeom prst="rect">
              <a:avLst/>
            </a:prstGeom>
            <a:noFill/>
            <a:extLst>
              <a:ext uri="{909E8E84-426E-40DD-AFC4-6F175D3DCCD1}">
                <a14:hiddenFill xmlns:a14="http://schemas.microsoft.com/office/drawing/2010/main">
                  <a:solidFill>
                    <a:srgbClr val="FFFFFF"/>
                  </a:solidFill>
                </a14:hiddenFill>
              </a:ext>
            </a:extLst>
          </p:spPr>
        </p:pic>
        <p:cxnSp>
          <p:nvCxnSpPr>
            <p:cNvPr id="661" name="Straight Arrow Connector 660">
              <a:extLst>
                <a:ext uri="{FF2B5EF4-FFF2-40B4-BE49-F238E27FC236}">
                  <a16:creationId xmlns:a16="http://schemas.microsoft.com/office/drawing/2014/main" id="{59F94FC6-D703-4081-9B59-5D35CECCFC56}"/>
                </a:ext>
              </a:extLst>
            </p:cNvPr>
            <p:cNvCxnSpPr>
              <a:cxnSpLocks/>
            </p:cNvCxnSpPr>
            <p:nvPr/>
          </p:nvCxnSpPr>
          <p:spPr>
            <a:xfrm>
              <a:off x="15259746" y="9776544"/>
              <a:ext cx="599578" cy="3889"/>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662" name="Picture 661">
              <a:extLst>
                <a:ext uri="{FF2B5EF4-FFF2-40B4-BE49-F238E27FC236}">
                  <a16:creationId xmlns:a16="http://schemas.microsoft.com/office/drawing/2014/main" id="{55224D2A-FE60-4229-B834-9187AB3B3247}"/>
                </a:ext>
              </a:extLst>
            </p:cNvPr>
            <p:cNvPicPr>
              <a:picLocks noChangeAspect="1"/>
            </p:cNvPicPr>
            <p:nvPr/>
          </p:nvPicPr>
          <p:blipFill>
            <a:blip r:embed="rId7"/>
            <a:stretch>
              <a:fillRect/>
            </a:stretch>
          </p:blipFill>
          <p:spPr>
            <a:xfrm>
              <a:off x="15429501" y="9567176"/>
              <a:ext cx="243155" cy="190490"/>
            </a:xfrm>
            <a:prstGeom prst="rect">
              <a:avLst/>
            </a:prstGeom>
          </p:spPr>
        </p:pic>
        <p:sp>
          <p:nvSpPr>
            <p:cNvPr id="663" name="Rectangle: Rounded Corners 662">
              <a:extLst>
                <a:ext uri="{FF2B5EF4-FFF2-40B4-BE49-F238E27FC236}">
                  <a16:creationId xmlns:a16="http://schemas.microsoft.com/office/drawing/2014/main" id="{6A0A2BF6-F593-4F38-8C04-9E563DACFD2F}"/>
                </a:ext>
              </a:extLst>
            </p:cNvPr>
            <p:cNvSpPr/>
            <p:nvPr/>
          </p:nvSpPr>
          <p:spPr bwMode="auto">
            <a:xfrm>
              <a:off x="14967160" y="7333708"/>
              <a:ext cx="3122381" cy="2768517"/>
            </a:xfrm>
            <a:prstGeom prst="roundRect">
              <a:avLst/>
            </a:prstGeom>
            <a:noFill/>
            <a:ln w="31750">
              <a:solidFill>
                <a:srgbClr val="D9D9D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a:gradFill>
                  <a:gsLst>
                    <a:gs pos="5439">
                      <a:srgbClr val="F8F8F8"/>
                    </a:gs>
                    <a:gs pos="10000">
                      <a:srgbClr val="F8F8F8"/>
                    </a:gs>
                  </a:gsLst>
                  <a:lin ang="5400000" scaled="0"/>
                </a:gradFill>
                <a:latin typeface="Segoe UI"/>
              </a:endParaRPr>
            </a:p>
          </p:txBody>
        </p:sp>
        <p:sp>
          <p:nvSpPr>
            <p:cNvPr id="664" name="Rectangle: Rounded Corners 663">
              <a:extLst>
                <a:ext uri="{FF2B5EF4-FFF2-40B4-BE49-F238E27FC236}">
                  <a16:creationId xmlns:a16="http://schemas.microsoft.com/office/drawing/2014/main" id="{CE92E98F-3DAA-47AD-9CE9-D537A50109CF}"/>
                </a:ext>
              </a:extLst>
            </p:cNvPr>
            <p:cNvSpPr/>
            <p:nvPr/>
          </p:nvSpPr>
          <p:spPr bwMode="auto">
            <a:xfrm>
              <a:off x="18281900" y="4461071"/>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a:gradFill>
                  <a:gsLst>
                    <a:gs pos="5439">
                      <a:srgbClr val="F8F8F8"/>
                    </a:gs>
                    <a:gs pos="10000">
                      <a:srgbClr val="F8F8F8"/>
                    </a:gs>
                  </a:gsLst>
                  <a:lin ang="5400000" scaled="0"/>
                </a:gradFill>
                <a:latin typeface="Segoe UI"/>
              </a:endParaRPr>
            </a:p>
          </p:txBody>
        </p:sp>
        <p:sp>
          <p:nvSpPr>
            <p:cNvPr id="665" name="Rectangle 664">
              <a:extLst>
                <a:ext uri="{FF2B5EF4-FFF2-40B4-BE49-F238E27FC236}">
                  <a16:creationId xmlns:a16="http://schemas.microsoft.com/office/drawing/2014/main" id="{4CE46DC9-F3AE-425F-8A31-387E8BE20B34}"/>
                </a:ext>
              </a:extLst>
            </p:cNvPr>
            <p:cNvSpPr/>
            <p:nvPr/>
          </p:nvSpPr>
          <p:spPr>
            <a:xfrm>
              <a:off x="19066597" y="4454769"/>
              <a:ext cx="1485022" cy="426014"/>
            </a:xfrm>
            <a:prstGeom prst="rect">
              <a:avLst/>
            </a:prstGeom>
          </p:spPr>
          <p:txBody>
            <a:bodyPr wrap="non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Azure Redis</a:t>
              </a:r>
            </a:p>
          </p:txBody>
        </p:sp>
        <p:pic>
          <p:nvPicPr>
            <p:cNvPr id="666" name="Picture 2" descr="Resultado de imagen para Redis cache Azure icon">
              <a:extLst>
                <a:ext uri="{FF2B5EF4-FFF2-40B4-BE49-F238E27FC236}">
                  <a16:creationId xmlns:a16="http://schemas.microsoft.com/office/drawing/2014/main" id="{49B07BAE-B875-4B8F-B9A9-136F2F33A1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28077" y="4855643"/>
              <a:ext cx="506136" cy="506136"/>
            </a:xfrm>
            <a:prstGeom prst="rect">
              <a:avLst/>
            </a:prstGeom>
            <a:noFill/>
            <a:extLst>
              <a:ext uri="{909E8E84-426E-40DD-AFC4-6F175D3DCCD1}">
                <a14:hiddenFill xmlns:a14="http://schemas.microsoft.com/office/drawing/2010/main">
                  <a:solidFill>
                    <a:srgbClr val="FFFFFF"/>
                  </a:solidFill>
                </a14:hiddenFill>
              </a:ext>
            </a:extLst>
          </p:spPr>
        </p:pic>
        <p:sp>
          <p:nvSpPr>
            <p:cNvPr id="667" name="Rectangle: Rounded Corners 666">
              <a:extLst>
                <a:ext uri="{FF2B5EF4-FFF2-40B4-BE49-F238E27FC236}">
                  <a16:creationId xmlns:a16="http://schemas.microsoft.com/office/drawing/2014/main" id="{A352484E-48DE-451D-98A3-35DDC374D6F0}"/>
                </a:ext>
              </a:extLst>
            </p:cNvPr>
            <p:cNvSpPr/>
            <p:nvPr/>
          </p:nvSpPr>
          <p:spPr bwMode="auto">
            <a:xfrm>
              <a:off x="18281900" y="5807201"/>
              <a:ext cx="2916819" cy="1135264"/>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a:gradFill>
                  <a:gsLst>
                    <a:gs pos="5439">
                      <a:srgbClr val="F8F8F8"/>
                    </a:gs>
                    <a:gs pos="10000">
                      <a:srgbClr val="F8F8F8"/>
                    </a:gs>
                  </a:gsLst>
                  <a:lin ang="5400000" scaled="0"/>
                </a:gradFill>
                <a:latin typeface="Segoe UI"/>
              </a:endParaRPr>
            </a:p>
          </p:txBody>
        </p:sp>
        <p:sp>
          <p:nvSpPr>
            <p:cNvPr id="668" name="Rectangle 667">
              <a:extLst>
                <a:ext uri="{FF2B5EF4-FFF2-40B4-BE49-F238E27FC236}">
                  <a16:creationId xmlns:a16="http://schemas.microsoft.com/office/drawing/2014/main" id="{9AB73AA4-7F31-49D4-A889-AE24A36060E3}"/>
                </a:ext>
              </a:extLst>
            </p:cNvPr>
            <p:cNvSpPr/>
            <p:nvPr/>
          </p:nvSpPr>
          <p:spPr>
            <a:xfrm>
              <a:off x="18720913" y="5800899"/>
              <a:ext cx="2417970" cy="426014"/>
            </a:xfrm>
            <a:prstGeom prst="rect">
              <a:avLst/>
            </a:prstGeom>
          </p:spPr>
          <p:txBody>
            <a:bodyPr wrap="non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Azure Storage - Blobs</a:t>
              </a:r>
            </a:p>
          </p:txBody>
        </p:sp>
        <p:pic>
          <p:nvPicPr>
            <p:cNvPr id="669" name="Picture 4" descr="Image result for Azure storage blobs icon">
              <a:extLst>
                <a:ext uri="{FF2B5EF4-FFF2-40B4-BE49-F238E27FC236}">
                  <a16:creationId xmlns:a16="http://schemas.microsoft.com/office/drawing/2014/main" id="{751096FC-46C4-47EC-9924-27D676AC32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357709" y="6107481"/>
              <a:ext cx="687634" cy="687634"/>
            </a:xfrm>
            <a:prstGeom prst="rect">
              <a:avLst/>
            </a:prstGeom>
            <a:noFill/>
            <a:extLst>
              <a:ext uri="{909E8E84-426E-40DD-AFC4-6F175D3DCCD1}">
                <a14:hiddenFill xmlns:a14="http://schemas.microsoft.com/office/drawing/2010/main">
                  <a:solidFill>
                    <a:srgbClr val="FFFFFF"/>
                  </a:solidFill>
                </a14:hiddenFill>
              </a:ext>
            </a:extLst>
          </p:spPr>
        </p:pic>
        <p:sp>
          <p:nvSpPr>
            <p:cNvPr id="670" name="Rectangle 669">
              <a:extLst>
                <a:ext uri="{FF2B5EF4-FFF2-40B4-BE49-F238E27FC236}">
                  <a16:creationId xmlns:a16="http://schemas.microsoft.com/office/drawing/2014/main" id="{EF49AD96-9487-4B4D-846A-9C668F4589D6}"/>
                </a:ext>
              </a:extLst>
            </p:cNvPr>
            <p:cNvSpPr/>
            <p:nvPr/>
          </p:nvSpPr>
          <p:spPr>
            <a:xfrm>
              <a:off x="20091371" y="6228135"/>
              <a:ext cx="946412" cy="546560"/>
            </a:xfrm>
            <a:prstGeom prst="rect">
              <a:avLst/>
            </a:prstGeom>
          </p:spPr>
          <p:txBody>
            <a:bodyPr wrap="none">
              <a:spAutoFit/>
            </a:bodyPr>
            <a:lstStyle/>
            <a:p>
              <a:pPr defTabSz="456937">
                <a:defRPr/>
              </a:pPr>
              <a:r>
                <a:rPr lang="en-US" sz="588">
                  <a:solidFill>
                    <a:srgbClr val="505050"/>
                  </a:solidFill>
                  <a:latin typeface="Segoe UI Light" pitchFamily="34" charset="0"/>
                </a:rPr>
                <a:t>(Product </a:t>
              </a:r>
            </a:p>
            <a:p>
              <a:pPr defTabSz="456937">
                <a:defRPr/>
              </a:pPr>
              <a:r>
                <a:rPr lang="en-US" sz="588">
                  <a:solidFill>
                    <a:srgbClr val="505050"/>
                  </a:solidFill>
                  <a:latin typeface="Segoe UI Light" pitchFamily="34" charset="0"/>
                </a:rPr>
                <a:t>Images)</a:t>
              </a:r>
            </a:p>
          </p:txBody>
        </p:sp>
        <p:sp>
          <p:nvSpPr>
            <p:cNvPr id="671" name="Rectangle 670">
              <a:extLst>
                <a:ext uri="{FF2B5EF4-FFF2-40B4-BE49-F238E27FC236}">
                  <a16:creationId xmlns:a16="http://schemas.microsoft.com/office/drawing/2014/main" id="{2BFE446C-7878-4972-A69D-2F2DF3A20F40}"/>
                </a:ext>
              </a:extLst>
            </p:cNvPr>
            <p:cNvSpPr/>
            <p:nvPr/>
          </p:nvSpPr>
          <p:spPr>
            <a:xfrm>
              <a:off x="20013417" y="4999155"/>
              <a:ext cx="856644" cy="365614"/>
            </a:xfrm>
            <a:prstGeom prst="rect">
              <a:avLst/>
            </a:prstGeom>
          </p:spPr>
          <p:txBody>
            <a:bodyPr wrap="none">
              <a:spAutoFit/>
            </a:bodyPr>
            <a:lstStyle/>
            <a:p>
              <a:pPr defTabSz="456937">
                <a:defRPr/>
              </a:pPr>
              <a:r>
                <a:rPr lang="en-US" sz="588">
                  <a:solidFill>
                    <a:srgbClr val="505050"/>
                  </a:solidFill>
                  <a:latin typeface="Segoe UI Light" pitchFamily="34" charset="0"/>
                </a:rPr>
                <a:t>(Basket)</a:t>
              </a:r>
            </a:p>
          </p:txBody>
        </p:sp>
        <p:sp>
          <p:nvSpPr>
            <p:cNvPr id="672" name="Rectangle: Rounded Corners 671">
              <a:extLst>
                <a:ext uri="{FF2B5EF4-FFF2-40B4-BE49-F238E27FC236}">
                  <a16:creationId xmlns:a16="http://schemas.microsoft.com/office/drawing/2014/main" id="{932026F3-39EA-477A-BB70-ED1445B4AF63}"/>
                </a:ext>
              </a:extLst>
            </p:cNvPr>
            <p:cNvSpPr/>
            <p:nvPr/>
          </p:nvSpPr>
          <p:spPr bwMode="auto">
            <a:xfrm>
              <a:off x="18281900" y="7309441"/>
              <a:ext cx="2916819" cy="2792783"/>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3319" rIns="0" bIns="23319" numCol="1" rtlCol="0" anchor="ctr" anchorCtr="0" compatLnSpc="1">
              <a:prstTxWarp prst="textNoShape">
                <a:avLst/>
              </a:prstTxWarp>
            </a:bodyPr>
            <a:lstStyle/>
            <a:p>
              <a:pPr algn="ctr" defTabSz="466236" fontAlgn="base">
                <a:spcBef>
                  <a:spcPct val="0"/>
                </a:spcBef>
                <a:spcAft>
                  <a:spcPct val="0"/>
                </a:spcAft>
              </a:pPr>
              <a:endParaRPr lang="en-US" sz="1000">
                <a:gradFill>
                  <a:gsLst>
                    <a:gs pos="5439">
                      <a:srgbClr val="F8F8F8"/>
                    </a:gs>
                    <a:gs pos="10000">
                      <a:srgbClr val="F8F8F8"/>
                    </a:gs>
                  </a:gsLst>
                  <a:lin ang="5400000" scaled="0"/>
                </a:gradFill>
                <a:latin typeface="Segoe UI"/>
              </a:endParaRPr>
            </a:p>
          </p:txBody>
        </p:sp>
        <p:sp>
          <p:nvSpPr>
            <p:cNvPr id="673" name="Rectangle 672">
              <a:extLst>
                <a:ext uri="{FF2B5EF4-FFF2-40B4-BE49-F238E27FC236}">
                  <a16:creationId xmlns:a16="http://schemas.microsoft.com/office/drawing/2014/main" id="{7D8D8927-D1E7-423C-88FC-E4A5B0D83278}"/>
                </a:ext>
              </a:extLst>
            </p:cNvPr>
            <p:cNvSpPr/>
            <p:nvPr/>
          </p:nvSpPr>
          <p:spPr>
            <a:xfrm>
              <a:off x="18445451" y="7469926"/>
              <a:ext cx="2866812" cy="426014"/>
            </a:xfrm>
            <a:prstGeom prst="rect">
              <a:avLst/>
            </a:prstGeom>
          </p:spPr>
          <p:txBody>
            <a:bodyPr wrap="non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Other Azure infrastructure</a:t>
              </a:r>
            </a:p>
          </p:txBody>
        </p:sp>
        <p:sp>
          <p:nvSpPr>
            <p:cNvPr id="674" name="Rectangle 673">
              <a:extLst>
                <a:ext uri="{FF2B5EF4-FFF2-40B4-BE49-F238E27FC236}">
                  <a16:creationId xmlns:a16="http://schemas.microsoft.com/office/drawing/2014/main" id="{98F30C94-835E-4B9D-B4FD-E51692990724}"/>
                </a:ext>
              </a:extLst>
            </p:cNvPr>
            <p:cNvSpPr/>
            <p:nvPr/>
          </p:nvSpPr>
          <p:spPr>
            <a:xfrm>
              <a:off x="18360733" y="7984852"/>
              <a:ext cx="2913730" cy="1908214"/>
            </a:xfrm>
            <a:prstGeom prst="rect">
              <a:avLst/>
            </a:prstGeom>
          </p:spPr>
          <p:txBody>
            <a:bodyPr wrap="square">
              <a:spAutoFit/>
            </a:bodyPr>
            <a:lstStyle/>
            <a:p>
              <a:pPr marL="142875" indent="-142875" defTabSz="456937">
                <a:buFontTx/>
                <a:buChar char="-"/>
                <a:defRPr/>
              </a:pPr>
              <a:r>
                <a:rPr lang="en-US" sz="700">
                  <a:solidFill>
                    <a:srgbClr val="505050"/>
                  </a:solidFill>
                </a:rPr>
                <a:t>Azure Container Registry</a:t>
              </a:r>
            </a:p>
            <a:p>
              <a:pPr marL="142875" indent="-142875" defTabSz="456937">
                <a:buFontTx/>
                <a:buChar char="-"/>
                <a:defRPr/>
              </a:pPr>
              <a:r>
                <a:rPr lang="en-US" sz="700">
                  <a:solidFill>
                    <a:srgbClr val="505050"/>
                  </a:solidFill>
                </a:rPr>
                <a:t>Azure Container Build</a:t>
              </a:r>
            </a:p>
            <a:p>
              <a:pPr marL="142875" indent="-142875" defTabSz="456937">
                <a:buFontTx/>
                <a:buChar char="-"/>
                <a:defRPr/>
              </a:pPr>
              <a:r>
                <a:rPr lang="en-US" sz="700">
                  <a:solidFill>
                    <a:srgbClr val="505050"/>
                  </a:solidFill>
                </a:rPr>
                <a:t>Application Insights</a:t>
              </a:r>
            </a:p>
            <a:p>
              <a:pPr marL="142875" indent="-142875" defTabSz="456937">
                <a:buFontTx/>
                <a:buChar char="-"/>
                <a:defRPr/>
              </a:pPr>
              <a:r>
                <a:rPr lang="en-US" sz="700">
                  <a:solidFill>
                    <a:srgbClr val="505050"/>
                  </a:solidFill>
                </a:rPr>
                <a:t>Azure Key Vault</a:t>
              </a:r>
            </a:p>
            <a:p>
              <a:pPr marL="142875" indent="-142875" defTabSz="456937">
                <a:buFontTx/>
                <a:buChar char="-"/>
                <a:defRPr/>
              </a:pPr>
              <a:r>
                <a:rPr lang="en-US" sz="700">
                  <a:solidFill>
                    <a:srgbClr val="505050"/>
                  </a:solidFill>
                </a:rPr>
                <a:t>Azure API Management</a:t>
              </a:r>
            </a:p>
            <a:p>
              <a:pPr marL="142875" indent="-142875" defTabSz="456937">
                <a:buFontTx/>
                <a:buChar char="-"/>
                <a:defRPr/>
              </a:pPr>
              <a:r>
                <a:rPr lang="en-US" sz="700">
                  <a:solidFill>
                    <a:srgbClr val="505050"/>
                  </a:solidFill>
                </a:rPr>
                <a:t>Azure Application Gateway</a:t>
              </a:r>
            </a:p>
            <a:p>
              <a:pPr marL="142875" indent="-142875" defTabSz="456937">
                <a:buFontTx/>
                <a:buChar char="-"/>
                <a:defRPr/>
              </a:pPr>
              <a:r>
                <a:rPr lang="en-US" sz="700">
                  <a:solidFill>
                    <a:srgbClr val="505050"/>
                  </a:solidFill>
                </a:rPr>
                <a:t>Azure Dev Spaces</a:t>
              </a:r>
            </a:p>
            <a:p>
              <a:pPr marL="142875" indent="-142875" defTabSz="456937">
                <a:buFontTx/>
                <a:buChar char="-"/>
                <a:defRPr/>
              </a:pPr>
              <a:r>
                <a:rPr lang="en-US" sz="700">
                  <a:solidFill>
                    <a:srgbClr val="505050"/>
                  </a:solidFill>
                </a:rPr>
                <a:t>…</a:t>
              </a:r>
            </a:p>
          </p:txBody>
        </p:sp>
      </p:grpSp>
      <p:grpSp>
        <p:nvGrpSpPr>
          <p:cNvPr id="675" name="Group 674">
            <a:extLst>
              <a:ext uri="{FF2B5EF4-FFF2-40B4-BE49-F238E27FC236}">
                <a16:creationId xmlns:a16="http://schemas.microsoft.com/office/drawing/2014/main" id="{6D96EDDF-7F10-47EA-A575-C143FE05DE27}"/>
              </a:ext>
            </a:extLst>
          </p:cNvPr>
          <p:cNvGrpSpPr/>
          <p:nvPr/>
        </p:nvGrpSpPr>
        <p:grpSpPr>
          <a:xfrm>
            <a:off x="1558953" y="1040076"/>
            <a:ext cx="2015123" cy="536115"/>
            <a:chOff x="6652756" y="3718170"/>
            <a:chExt cx="4030245" cy="1072229"/>
          </a:xfrm>
        </p:grpSpPr>
        <p:pic>
          <p:nvPicPr>
            <p:cNvPr id="676" name="Picture 4" descr="https://azure.microsoft.com/svghandler/service-fabric?width=600&amp;height=315">
              <a:extLst>
                <a:ext uri="{FF2B5EF4-FFF2-40B4-BE49-F238E27FC236}">
                  <a16:creationId xmlns:a16="http://schemas.microsoft.com/office/drawing/2014/main" id="{4B5BD68B-878B-4DAA-B7C7-EDD92AFE62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52756" y="4307233"/>
              <a:ext cx="890849" cy="467696"/>
            </a:xfrm>
            <a:prstGeom prst="rect">
              <a:avLst/>
            </a:prstGeom>
            <a:noFill/>
            <a:extLst>
              <a:ext uri="{909E8E84-426E-40DD-AFC4-6F175D3DCCD1}">
                <a14:hiddenFill xmlns:a14="http://schemas.microsoft.com/office/drawing/2010/main">
                  <a:solidFill>
                    <a:srgbClr val="FFFFFF"/>
                  </a:solidFill>
                </a14:hiddenFill>
              </a:ext>
            </a:extLst>
          </p:spPr>
        </p:pic>
        <p:pic>
          <p:nvPicPr>
            <p:cNvPr id="677" name="Picture 16" descr="Image result for &quot;Azure Container Service&quot; icon">
              <a:extLst>
                <a:ext uri="{FF2B5EF4-FFF2-40B4-BE49-F238E27FC236}">
                  <a16:creationId xmlns:a16="http://schemas.microsoft.com/office/drawing/2014/main" id="{FD19A51B-4136-4090-B2A9-1220211F8DC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1117" y="3718170"/>
              <a:ext cx="551135" cy="551135"/>
            </a:xfrm>
            <a:prstGeom prst="rect">
              <a:avLst/>
            </a:prstGeom>
            <a:extLst>
              <a:ext uri="{909E8E84-426E-40DD-AFC4-6F175D3DCCD1}">
                <a14:hiddenFill xmlns:a14="http://schemas.microsoft.com/office/drawing/2010/main">
                  <a:solidFill>
                    <a:srgbClr val="FFFFFF"/>
                  </a:solidFill>
                </a14:hiddenFill>
              </a:ext>
            </a:extLst>
          </p:spPr>
        </p:pic>
        <p:sp>
          <p:nvSpPr>
            <p:cNvPr id="678" name="Rectangle 677">
              <a:extLst>
                <a:ext uri="{FF2B5EF4-FFF2-40B4-BE49-F238E27FC236}">
                  <a16:creationId xmlns:a16="http://schemas.microsoft.com/office/drawing/2014/main" id="{CF18095D-A13C-40AA-AE49-04A3F6745429}"/>
                </a:ext>
              </a:extLst>
            </p:cNvPr>
            <p:cNvSpPr/>
            <p:nvPr/>
          </p:nvSpPr>
          <p:spPr>
            <a:xfrm>
              <a:off x="7322466" y="3811600"/>
              <a:ext cx="3360535" cy="426014"/>
            </a:xfrm>
            <a:prstGeom prst="rect">
              <a:avLst/>
            </a:prstGeom>
          </p:spPr>
          <p:txBody>
            <a:bodyPr wrap="non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Azure Kubernetes Service (AKS)</a:t>
              </a:r>
            </a:p>
          </p:txBody>
        </p:sp>
        <p:sp>
          <p:nvSpPr>
            <p:cNvPr id="679" name="Rectangle 678">
              <a:extLst>
                <a:ext uri="{FF2B5EF4-FFF2-40B4-BE49-F238E27FC236}">
                  <a16:creationId xmlns:a16="http://schemas.microsoft.com/office/drawing/2014/main" id="{5C3D8DC2-DDBE-46E7-AD94-B6EB411288B1}"/>
                </a:ext>
              </a:extLst>
            </p:cNvPr>
            <p:cNvSpPr/>
            <p:nvPr/>
          </p:nvSpPr>
          <p:spPr>
            <a:xfrm>
              <a:off x="7325218" y="4364385"/>
              <a:ext cx="2273699" cy="426014"/>
            </a:xfrm>
            <a:prstGeom prst="rect">
              <a:avLst/>
            </a:prstGeom>
          </p:spPr>
          <p:txBody>
            <a:bodyPr wrap="non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Azure Service Fabric</a:t>
              </a:r>
            </a:p>
          </p:txBody>
        </p:sp>
        <p:sp>
          <p:nvSpPr>
            <p:cNvPr id="680" name="Rectangle 679">
              <a:extLst>
                <a:ext uri="{FF2B5EF4-FFF2-40B4-BE49-F238E27FC236}">
                  <a16:creationId xmlns:a16="http://schemas.microsoft.com/office/drawing/2014/main" id="{320B67B4-B7C5-4AFE-9530-F47A0F7EC7FD}"/>
                </a:ext>
              </a:extLst>
            </p:cNvPr>
            <p:cNvSpPr/>
            <p:nvPr/>
          </p:nvSpPr>
          <p:spPr>
            <a:xfrm>
              <a:off x="7933314" y="4070716"/>
              <a:ext cx="571312" cy="426014"/>
            </a:xfrm>
            <a:prstGeom prst="rect">
              <a:avLst/>
            </a:prstGeom>
          </p:spPr>
          <p:txBody>
            <a:bodyPr wrap="none">
              <a:spAutoFit/>
            </a:bodyPr>
            <a:lstStyle/>
            <a:p>
              <a:pPr defTabSz="456937">
                <a:defRPr/>
              </a:pPr>
              <a:r>
                <a:rPr lang="en-US" sz="784" b="1">
                  <a:solidFill>
                    <a:srgbClr val="505050"/>
                  </a:solidFill>
                  <a:latin typeface="Segoe UI" panose="020B0502040204020203" pitchFamily="34" charset="0"/>
                  <a:cs typeface="Segoe UI" panose="020B0502040204020203" pitchFamily="34" charset="0"/>
                </a:rPr>
                <a:t>or</a:t>
              </a:r>
            </a:p>
          </p:txBody>
        </p:sp>
      </p:grpSp>
      <p:grpSp>
        <p:nvGrpSpPr>
          <p:cNvPr id="681" name="Group 680">
            <a:extLst>
              <a:ext uri="{FF2B5EF4-FFF2-40B4-BE49-F238E27FC236}">
                <a16:creationId xmlns:a16="http://schemas.microsoft.com/office/drawing/2014/main" id="{6C273B6C-B5CE-426F-8005-45A87E860709}"/>
              </a:ext>
            </a:extLst>
          </p:cNvPr>
          <p:cNvGrpSpPr/>
          <p:nvPr/>
        </p:nvGrpSpPr>
        <p:grpSpPr>
          <a:xfrm>
            <a:off x="2459335" y="1245193"/>
            <a:ext cx="3086734" cy="2848504"/>
            <a:chOff x="8453518" y="4128403"/>
            <a:chExt cx="6173467" cy="5697008"/>
          </a:xfrm>
        </p:grpSpPr>
        <p:cxnSp>
          <p:nvCxnSpPr>
            <p:cNvPr id="682" name="Straight Arrow Connector 681">
              <a:extLst>
                <a:ext uri="{FF2B5EF4-FFF2-40B4-BE49-F238E27FC236}">
                  <a16:creationId xmlns:a16="http://schemas.microsoft.com/office/drawing/2014/main" id="{2EEBC086-D69E-4F5D-BFE0-DA5450590DF7}"/>
                </a:ext>
              </a:extLst>
            </p:cNvPr>
            <p:cNvCxnSpPr>
              <a:cxnSpLocks/>
            </p:cNvCxnSpPr>
            <p:nvPr/>
          </p:nvCxnSpPr>
          <p:spPr>
            <a:xfrm>
              <a:off x="8849144" y="7435902"/>
              <a:ext cx="918997" cy="0"/>
            </a:xfrm>
            <a:prstGeom prst="straightConnector1">
              <a:avLst/>
            </a:prstGeom>
            <a:noFill/>
            <a:ln w="12700" cap="flat" cmpd="sng" algn="ctr">
              <a:solidFill>
                <a:sysClr val="windowText" lastClr="000000"/>
              </a:solidFill>
              <a:prstDash val="solid"/>
              <a:miter lim="800000"/>
              <a:tailEnd type="triangle"/>
            </a:ln>
            <a:effectLst/>
          </p:spPr>
        </p:cxnSp>
        <p:cxnSp>
          <p:nvCxnSpPr>
            <p:cNvPr id="683" name="Straight Arrow Connector 682">
              <a:extLst>
                <a:ext uri="{FF2B5EF4-FFF2-40B4-BE49-F238E27FC236}">
                  <a16:creationId xmlns:a16="http://schemas.microsoft.com/office/drawing/2014/main" id="{29EB15AD-2AE4-436A-9FEC-5AFA302585D3}"/>
                </a:ext>
              </a:extLst>
            </p:cNvPr>
            <p:cNvCxnSpPr>
              <a:cxnSpLocks/>
            </p:cNvCxnSpPr>
            <p:nvPr/>
          </p:nvCxnSpPr>
          <p:spPr>
            <a:xfrm>
              <a:off x="10740887" y="8906380"/>
              <a:ext cx="1224349" cy="0"/>
            </a:xfrm>
            <a:prstGeom prst="straightConnector1">
              <a:avLst/>
            </a:prstGeom>
            <a:noFill/>
            <a:ln w="12700" cap="flat" cmpd="sng" algn="ctr">
              <a:solidFill>
                <a:sysClr val="windowText" lastClr="000000"/>
              </a:solidFill>
              <a:prstDash val="solid"/>
              <a:miter lim="800000"/>
              <a:tailEnd type="triangle"/>
            </a:ln>
            <a:effectLst/>
          </p:spPr>
        </p:cxnSp>
        <p:cxnSp>
          <p:nvCxnSpPr>
            <p:cNvPr id="684" name="Straight Arrow Connector 683">
              <a:extLst>
                <a:ext uri="{FF2B5EF4-FFF2-40B4-BE49-F238E27FC236}">
                  <a16:creationId xmlns:a16="http://schemas.microsoft.com/office/drawing/2014/main" id="{10ED6E96-7F4B-4A51-9D9B-8ECAB276A875}"/>
                </a:ext>
              </a:extLst>
            </p:cNvPr>
            <p:cNvCxnSpPr>
              <a:cxnSpLocks/>
            </p:cNvCxnSpPr>
            <p:nvPr/>
          </p:nvCxnSpPr>
          <p:spPr>
            <a:xfrm>
              <a:off x="10755375" y="6352881"/>
              <a:ext cx="941520" cy="0"/>
            </a:xfrm>
            <a:prstGeom prst="straightConnector1">
              <a:avLst/>
            </a:prstGeom>
            <a:noFill/>
            <a:ln w="12700" cap="flat" cmpd="sng" algn="ctr">
              <a:solidFill>
                <a:sysClr val="windowText" lastClr="000000"/>
              </a:solidFill>
              <a:prstDash val="solid"/>
              <a:miter lim="800000"/>
              <a:tailEnd type="none"/>
            </a:ln>
            <a:effectLst/>
          </p:spPr>
        </p:cxnSp>
        <p:sp>
          <p:nvSpPr>
            <p:cNvPr id="685" name="Rectangle 684">
              <a:extLst>
                <a:ext uri="{FF2B5EF4-FFF2-40B4-BE49-F238E27FC236}">
                  <a16:creationId xmlns:a16="http://schemas.microsoft.com/office/drawing/2014/main" id="{AADF22B1-2BB4-4C8B-9841-FFDFCA215CDE}"/>
                </a:ext>
              </a:extLst>
            </p:cNvPr>
            <p:cNvSpPr/>
            <p:nvPr/>
          </p:nvSpPr>
          <p:spPr>
            <a:xfrm>
              <a:off x="13478517" y="6071355"/>
              <a:ext cx="1071448" cy="350608"/>
            </a:xfrm>
            <a:prstGeom prst="rect">
              <a:avLst/>
            </a:prstGeom>
          </p:spPr>
          <p:txBody>
            <a:bodyPr wrap="none">
              <a:spAutoFit/>
            </a:bodyPr>
            <a:lstStyle/>
            <a:p>
              <a:pPr defTabSz="912937">
                <a:defRPr/>
              </a:pPr>
              <a:r>
                <a:rPr lang="en-US" sz="539">
                  <a:solidFill>
                    <a:srgbClr val="505050"/>
                  </a:solidFill>
                  <a:latin typeface="Segoe UI Light" pitchFamily="34" charset="0"/>
                </a:rPr>
                <a:t>SignalR Hub</a:t>
              </a:r>
            </a:p>
          </p:txBody>
        </p:sp>
        <p:grpSp>
          <p:nvGrpSpPr>
            <p:cNvPr id="686" name="Group 685">
              <a:extLst>
                <a:ext uri="{FF2B5EF4-FFF2-40B4-BE49-F238E27FC236}">
                  <a16:creationId xmlns:a16="http://schemas.microsoft.com/office/drawing/2014/main" id="{3047434A-42D1-486F-9F26-2844F965A1B9}"/>
                </a:ext>
              </a:extLst>
            </p:cNvPr>
            <p:cNvGrpSpPr>
              <a:grpSpLocks noChangeAspect="1"/>
            </p:cNvGrpSpPr>
            <p:nvPr/>
          </p:nvGrpSpPr>
          <p:grpSpPr>
            <a:xfrm>
              <a:off x="13651512" y="5840144"/>
              <a:ext cx="518273" cy="290534"/>
              <a:chOff x="1596268" y="2657736"/>
              <a:chExt cx="601248" cy="337049"/>
            </a:xfrm>
          </p:grpSpPr>
          <p:grpSp>
            <p:nvGrpSpPr>
              <p:cNvPr id="987" name="Group 986">
                <a:extLst>
                  <a:ext uri="{FF2B5EF4-FFF2-40B4-BE49-F238E27FC236}">
                    <a16:creationId xmlns:a16="http://schemas.microsoft.com/office/drawing/2014/main" id="{16D8138A-BA1F-4236-9BFA-000C6FF7F883}"/>
                  </a:ext>
                </a:extLst>
              </p:cNvPr>
              <p:cNvGrpSpPr/>
              <p:nvPr/>
            </p:nvGrpSpPr>
            <p:grpSpPr>
              <a:xfrm>
                <a:off x="1596268" y="2657736"/>
                <a:ext cx="601248" cy="337049"/>
                <a:chOff x="3523102" y="1791568"/>
                <a:chExt cx="6746733" cy="3782104"/>
              </a:xfrm>
              <a:solidFill>
                <a:srgbClr val="00B050"/>
              </a:solidFill>
            </p:grpSpPr>
            <p:sp>
              <p:nvSpPr>
                <p:cNvPr id="989" name="Rectangle 988">
                  <a:extLst>
                    <a:ext uri="{FF2B5EF4-FFF2-40B4-BE49-F238E27FC236}">
                      <a16:creationId xmlns:a16="http://schemas.microsoft.com/office/drawing/2014/main" id="{2B71E8DD-4180-4D81-AFA3-A75B256E166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90" name="Freeform 92">
                  <a:extLst>
                    <a:ext uri="{FF2B5EF4-FFF2-40B4-BE49-F238E27FC236}">
                      <a16:creationId xmlns:a16="http://schemas.microsoft.com/office/drawing/2014/main" id="{7E0E059F-48CB-4867-84D5-DEDB16D2EFB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91" name="Freeform 93">
                  <a:extLst>
                    <a:ext uri="{FF2B5EF4-FFF2-40B4-BE49-F238E27FC236}">
                      <a16:creationId xmlns:a16="http://schemas.microsoft.com/office/drawing/2014/main" id="{DD55A0B9-8093-49E8-9DFA-AF95C180B00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88" name="Hexagon 987">
                <a:extLst>
                  <a:ext uri="{FF2B5EF4-FFF2-40B4-BE49-F238E27FC236}">
                    <a16:creationId xmlns:a16="http://schemas.microsoft.com/office/drawing/2014/main" id="{78860D45-5A22-4535-B9A1-381C20AA524B}"/>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87" name="Group 686">
              <a:extLst>
                <a:ext uri="{FF2B5EF4-FFF2-40B4-BE49-F238E27FC236}">
                  <a16:creationId xmlns:a16="http://schemas.microsoft.com/office/drawing/2014/main" id="{BAA9C61C-FF81-4095-8E9C-8935696F92A5}"/>
                </a:ext>
              </a:extLst>
            </p:cNvPr>
            <p:cNvGrpSpPr/>
            <p:nvPr/>
          </p:nvGrpSpPr>
          <p:grpSpPr>
            <a:xfrm>
              <a:off x="8453518" y="7390809"/>
              <a:ext cx="589345" cy="330376"/>
              <a:chOff x="2240670" y="2657736"/>
              <a:chExt cx="601248" cy="337049"/>
            </a:xfrm>
          </p:grpSpPr>
          <p:grpSp>
            <p:nvGrpSpPr>
              <p:cNvPr id="982" name="Group 981">
                <a:extLst>
                  <a:ext uri="{FF2B5EF4-FFF2-40B4-BE49-F238E27FC236}">
                    <a16:creationId xmlns:a16="http://schemas.microsoft.com/office/drawing/2014/main" id="{13F2ED4F-C1DF-4BE5-A591-FC74B2D481C7}"/>
                  </a:ext>
                </a:extLst>
              </p:cNvPr>
              <p:cNvGrpSpPr/>
              <p:nvPr/>
            </p:nvGrpSpPr>
            <p:grpSpPr>
              <a:xfrm>
                <a:off x="2240670" y="2657736"/>
                <a:ext cx="601248" cy="337049"/>
                <a:chOff x="3523102" y="1791568"/>
                <a:chExt cx="6746733" cy="3782104"/>
              </a:xfrm>
              <a:solidFill>
                <a:srgbClr val="FFC000"/>
              </a:solidFill>
            </p:grpSpPr>
            <p:sp>
              <p:nvSpPr>
                <p:cNvPr id="984" name="Rectangle 983">
                  <a:extLst>
                    <a:ext uri="{FF2B5EF4-FFF2-40B4-BE49-F238E27FC236}">
                      <a16:creationId xmlns:a16="http://schemas.microsoft.com/office/drawing/2014/main" id="{5ABD252E-5575-4BAC-B217-DF6BA3CB39A6}"/>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85" name="Freeform 104">
                  <a:extLst>
                    <a:ext uri="{FF2B5EF4-FFF2-40B4-BE49-F238E27FC236}">
                      <a16:creationId xmlns:a16="http://schemas.microsoft.com/office/drawing/2014/main" id="{B17F27A2-4DB2-4B89-A8BE-EDC8C312E5A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86" name="Freeform 105">
                  <a:extLst>
                    <a:ext uri="{FF2B5EF4-FFF2-40B4-BE49-F238E27FC236}">
                      <a16:creationId xmlns:a16="http://schemas.microsoft.com/office/drawing/2014/main" id="{D9955FC3-3A48-40A4-ABA3-E1DA89DB28E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83" name="Hexagon 982">
                <a:extLst>
                  <a:ext uri="{FF2B5EF4-FFF2-40B4-BE49-F238E27FC236}">
                    <a16:creationId xmlns:a16="http://schemas.microsoft.com/office/drawing/2014/main" id="{6DA9711E-9FBD-459E-8ABE-1E14EE97CD7D}"/>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88" name="Group 687">
              <a:extLst>
                <a:ext uri="{FF2B5EF4-FFF2-40B4-BE49-F238E27FC236}">
                  <a16:creationId xmlns:a16="http://schemas.microsoft.com/office/drawing/2014/main" id="{7493B0FC-E932-4040-BD1E-9B4FB450ACB3}"/>
                </a:ext>
              </a:extLst>
            </p:cNvPr>
            <p:cNvGrpSpPr/>
            <p:nvPr/>
          </p:nvGrpSpPr>
          <p:grpSpPr>
            <a:xfrm>
              <a:off x="8605918" y="7543209"/>
              <a:ext cx="589345" cy="330376"/>
              <a:chOff x="2240670" y="2657736"/>
              <a:chExt cx="601248" cy="337049"/>
            </a:xfrm>
          </p:grpSpPr>
          <p:grpSp>
            <p:nvGrpSpPr>
              <p:cNvPr id="977" name="Group 976">
                <a:extLst>
                  <a:ext uri="{FF2B5EF4-FFF2-40B4-BE49-F238E27FC236}">
                    <a16:creationId xmlns:a16="http://schemas.microsoft.com/office/drawing/2014/main" id="{CBA26B9E-435C-4A04-BDAF-DE866616869E}"/>
                  </a:ext>
                </a:extLst>
              </p:cNvPr>
              <p:cNvGrpSpPr/>
              <p:nvPr/>
            </p:nvGrpSpPr>
            <p:grpSpPr>
              <a:xfrm>
                <a:off x="2240670" y="2657736"/>
                <a:ext cx="601248" cy="337049"/>
                <a:chOff x="3523102" y="1791568"/>
                <a:chExt cx="6746733" cy="3782104"/>
              </a:xfrm>
              <a:solidFill>
                <a:srgbClr val="FFC000"/>
              </a:solidFill>
            </p:grpSpPr>
            <p:sp>
              <p:nvSpPr>
                <p:cNvPr id="979" name="Rectangle 978">
                  <a:extLst>
                    <a:ext uri="{FF2B5EF4-FFF2-40B4-BE49-F238E27FC236}">
                      <a16:creationId xmlns:a16="http://schemas.microsoft.com/office/drawing/2014/main" id="{B1EA0C05-A8DC-4FA4-9C4E-81D99FD6CD4A}"/>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80" name="Freeform 104">
                  <a:extLst>
                    <a:ext uri="{FF2B5EF4-FFF2-40B4-BE49-F238E27FC236}">
                      <a16:creationId xmlns:a16="http://schemas.microsoft.com/office/drawing/2014/main" id="{5EDB0B7D-DA46-4644-AC4A-86421B3290B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81" name="Freeform 105">
                  <a:extLst>
                    <a:ext uri="{FF2B5EF4-FFF2-40B4-BE49-F238E27FC236}">
                      <a16:creationId xmlns:a16="http://schemas.microsoft.com/office/drawing/2014/main" id="{404269B0-F1F3-449B-A49F-97AA01AB53A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78" name="Hexagon 977">
                <a:extLst>
                  <a:ext uri="{FF2B5EF4-FFF2-40B4-BE49-F238E27FC236}">
                    <a16:creationId xmlns:a16="http://schemas.microsoft.com/office/drawing/2014/main" id="{B802B07C-1FEA-49AD-9F1A-44DDF3752291}"/>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89" name="Group 688">
              <a:extLst>
                <a:ext uri="{FF2B5EF4-FFF2-40B4-BE49-F238E27FC236}">
                  <a16:creationId xmlns:a16="http://schemas.microsoft.com/office/drawing/2014/main" id="{E03FB8B9-75D0-4ECC-9342-F91F1B3F6E6A}"/>
                </a:ext>
              </a:extLst>
            </p:cNvPr>
            <p:cNvGrpSpPr/>
            <p:nvPr/>
          </p:nvGrpSpPr>
          <p:grpSpPr>
            <a:xfrm>
              <a:off x="8758318" y="7695609"/>
              <a:ext cx="589345" cy="330376"/>
              <a:chOff x="2240670" y="2657736"/>
              <a:chExt cx="601248" cy="337049"/>
            </a:xfrm>
          </p:grpSpPr>
          <p:grpSp>
            <p:nvGrpSpPr>
              <p:cNvPr id="972" name="Group 971">
                <a:extLst>
                  <a:ext uri="{FF2B5EF4-FFF2-40B4-BE49-F238E27FC236}">
                    <a16:creationId xmlns:a16="http://schemas.microsoft.com/office/drawing/2014/main" id="{853E1CDB-34A3-4080-878C-B1BDEEABD2A9}"/>
                  </a:ext>
                </a:extLst>
              </p:cNvPr>
              <p:cNvGrpSpPr/>
              <p:nvPr/>
            </p:nvGrpSpPr>
            <p:grpSpPr>
              <a:xfrm>
                <a:off x="2240670" y="2657736"/>
                <a:ext cx="601248" cy="337049"/>
                <a:chOff x="3523102" y="1791568"/>
                <a:chExt cx="6746733" cy="3782104"/>
              </a:xfrm>
              <a:solidFill>
                <a:srgbClr val="FFC000"/>
              </a:solidFill>
            </p:grpSpPr>
            <p:sp>
              <p:nvSpPr>
                <p:cNvPr id="974" name="Rectangle 973">
                  <a:extLst>
                    <a:ext uri="{FF2B5EF4-FFF2-40B4-BE49-F238E27FC236}">
                      <a16:creationId xmlns:a16="http://schemas.microsoft.com/office/drawing/2014/main" id="{59FF11CD-AE65-422D-9ADB-C520B183A69C}"/>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75" name="Freeform 104">
                  <a:extLst>
                    <a:ext uri="{FF2B5EF4-FFF2-40B4-BE49-F238E27FC236}">
                      <a16:creationId xmlns:a16="http://schemas.microsoft.com/office/drawing/2014/main" id="{2618ACCA-9122-4473-974E-5AD27416454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76" name="Freeform 105">
                  <a:extLst>
                    <a:ext uri="{FF2B5EF4-FFF2-40B4-BE49-F238E27FC236}">
                      <a16:creationId xmlns:a16="http://schemas.microsoft.com/office/drawing/2014/main" id="{DC946B22-5311-4C4C-92D4-236F71507FE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73" name="Hexagon 972">
                <a:extLst>
                  <a:ext uri="{FF2B5EF4-FFF2-40B4-BE49-F238E27FC236}">
                    <a16:creationId xmlns:a16="http://schemas.microsoft.com/office/drawing/2014/main" id="{8C7E1433-A399-4E65-85CE-9DC231AFF10F}"/>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90" name="Group 689">
              <a:extLst>
                <a:ext uri="{FF2B5EF4-FFF2-40B4-BE49-F238E27FC236}">
                  <a16:creationId xmlns:a16="http://schemas.microsoft.com/office/drawing/2014/main" id="{CDBCAF48-D97E-4CA0-8FD4-D0169A1563A5}"/>
                </a:ext>
              </a:extLst>
            </p:cNvPr>
            <p:cNvGrpSpPr/>
            <p:nvPr/>
          </p:nvGrpSpPr>
          <p:grpSpPr>
            <a:xfrm>
              <a:off x="8910718" y="7848009"/>
              <a:ext cx="589345" cy="330376"/>
              <a:chOff x="2240670" y="2657736"/>
              <a:chExt cx="601248" cy="337049"/>
            </a:xfrm>
          </p:grpSpPr>
          <p:grpSp>
            <p:nvGrpSpPr>
              <p:cNvPr id="967" name="Group 966">
                <a:extLst>
                  <a:ext uri="{FF2B5EF4-FFF2-40B4-BE49-F238E27FC236}">
                    <a16:creationId xmlns:a16="http://schemas.microsoft.com/office/drawing/2014/main" id="{E39E0F3C-A944-4228-8201-B43F8A2AED1C}"/>
                  </a:ext>
                </a:extLst>
              </p:cNvPr>
              <p:cNvGrpSpPr/>
              <p:nvPr/>
            </p:nvGrpSpPr>
            <p:grpSpPr>
              <a:xfrm>
                <a:off x="2240670" y="2657736"/>
                <a:ext cx="601248" cy="337049"/>
                <a:chOff x="3523102" y="1791568"/>
                <a:chExt cx="6746733" cy="3782104"/>
              </a:xfrm>
              <a:solidFill>
                <a:srgbClr val="FFC000"/>
              </a:solidFill>
            </p:grpSpPr>
            <p:sp>
              <p:nvSpPr>
                <p:cNvPr id="969" name="Rectangle 968">
                  <a:extLst>
                    <a:ext uri="{FF2B5EF4-FFF2-40B4-BE49-F238E27FC236}">
                      <a16:creationId xmlns:a16="http://schemas.microsoft.com/office/drawing/2014/main" id="{2678FFC5-9009-4338-8A51-DC1212D4184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70" name="Freeform 104">
                  <a:extLst>
                    <a:ext uri="{FF2B5EF4-FFF2-40B4-BE49-F238E27FC236}">
                      <a16:creationId xmlns:a16="http://schemas.microsoft.com/office/drawing/2014/main" id="{00387DCA-CD16-4B45-87DF-9C21C3F18D1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71" name="Freeform 105">
                  <a:extLst>
                    <a:ext uri="{FF2B5EF4-FFF2-40B4-BE49-F238E27FC236}">
                      <a16:creationId xmlns:a16="http://schemas.microsoft.com/office/drawing/2014/main" id="{26D42B12-F2B1-4711-A726-8B4A946B58F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68" name="Hexagon 967">
                <a:extLst>
                  <a:ext uri="{FF2B5EF4-FFF2-40B4-BE49-F238E27FC236}">
                    <a16:creationId xmlns:a16="http://schemas.microsoft.com/office/drawing/2014/main" id="{ED46DE24-F725-4269-B8C9-BEB0C2082173}"/>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91" name="Group 690">
              <a:extLst>
                <a:ext uri="{FF2B5EF4-FFF2-40B4-BE49-F238E27FC236}">
                  <a16:creationId xmlns:a16="http://schemas.microsoft.com/office/drawing/2014/main" id="{D980CC58-6945-49E8-82DE-30DA7D86FDE7}"/>
                </a:ext>
              </a:extLst>
            </p:cNvPr>
            <p:cNvGrpSpPr/>
            <p:nvPr/>
          </p:nvGrpSpPr>
          <p:grpSpPr>
            <a:xfrm>
              <a:off x="9063118" y="8000409"/>
              <a:ext cx="589345" cy="330376"/>
              <a:chOff x="2240670" y="2657736"/>
              <a:chExt cx="601248" cy="337049"/>
            </a:xfrm>
          </p:grpSpPr>
          <p:grpSp>
            <p:nvGrpSpPr>
              <p:cNvPr id="962" name="Group 961">
                <a:extLst>
                  <a:ext uri="{FF2B5EF4-FFF2-40B4-BE49-F238E27FC236}">
                    <a16:creationId xmlns:a16="http://schemas.microsoft.com/office/drawing/2014/main" id="{591D0738-6D3A-4099-A367-295E83B30EF9}"/>
                  </a:ext>
                </a:extLst>
              </p:cNvPr>
              <p:cNvGrpSpPr/>
              <p:nvPr/>
            </p:nvGrpSpPr>
            <p:grpSpPr>
              <a:xfrm>
                <a:off x="2240670" y="2657736"/>
                <a:ext cx="601248" cy="337049"/>
                <a:chOff x="3523102" y="1791568"/>
                <a:chExt cx="6746733" cy="3782104"/>
              </a:xfrm>
              <a:solidFill>
                <a:srgbClr val="FFC000"/>
              </a:solidFill>
            </p:grpSpPr>
            <p:sp>
              <p:nvSpPr>
                <p:cNvPr id="964" name="Rectangle 963">
                  <a:extLst>
                    <a:ext uri="{FF2B5EF4-FFF2-40B4-BE49-F238E27FC236}">
                      <a16:creationId xmlns:a16="http://schemas.microsoft.com/office/drawing/2014/main" id="{FB676A49-F360-4EC8-8E46-F5DBE6760221}"/>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65" name="Freeform 104">
                  <a:extLst>
                    <a:ext uri="{FF2B5EF4-FFF2-40B4-BE49-F238E27FC236}">
                      <a16:creationId xmlns:a16="http://schemas.microsoft.com/office/drawing/2014/main" id="{8B7387D4-6EBB-4644-BCEF-C1F412447D6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66" name="Freeform 105">
                  <a:extLst>
                    <a:ext uri="{FF2B5EF4-FFF2-40B4-BE49-F238E27FC236}">
                      <a16:creationId xmlns:a16="http://schemas.microsoft.com/office/drawing/2014/main" id="{91206021-72AC-48A0-850B-DA14D59516C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63" name="Hexagon 962">
                <a:extLst>
                  <a:ext uri="{FF2B5EF4-FFF2-40B4-BE49-F238E27FC236}">
                    <a16:creationId xmlns:a16="http://schemas.microsoft.com/office/drawing/2014/main" id="{2F64C1F5-B2A4-4748-8E17-16CED875DE05}"/>
                  </a:ext>
                </a:extLst>
              </p:cNvPr>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92" name="Group 691">
              <a:extLst>
                <a:ext uri="{FF2B5EF4-FFF2-40B4-BE49-F238E27FC236}">
                  <a16:creationId xmlns:a16="http://schemas.microsoft.com/office/drawing/2014/main" id="{66911C1F-E83C-4544-BFDB-CDCC0B566CE9}"/>
                </a:ext>
              </a:extLst>
            </p:cNvPr>
            <p:cNvGrpSpPr/>
            <p:nvPr/>
          </p:nvGrpSpPr>
          <p:grpSpPr>
            <a:xfrm>
              <a:off x="10318430" y="5279307"/>
              <a:ext cx="589345" cy="330376"/>
              <a:chOff x="2240670" y="2657736"/>
              <a:chExt cx="601248" cy="337049"/>
            </a:xfrm>
            <a:solidFill>
              <a:schemeClr val="tx1">
                <a:lumMod val="50000"/>
              </a:schemeClr>
            </a:solidFill>
          </p:grpSpPr>
          <p:grpSp>
            <p:nvGrpSpPr>
              <p:cNvPr id="957" name="Group 956">
                <a:extLst>
                  <a:ext uri="{FF2B5EF4-FFF2-40B4-BE49-F238E27FC236}">
                    <a16:creationId xmlns:a16="http://schemas.microsoft.com/office/drawing/2014/main" id="{FE78F591-D9DC-4DCC-BFD0-6D4C88166C93}"/>
                  </a:ext>
                </a:extLst>
              </p:cNvPr>
              <p:cNvGrpSpPr/>
              <p:nvPr/>
            </p:nvGrpSpPr>
            <p:grpSpPr>
              <a:xfrm>
                <a:off x="2240670" y="2657736"/>
                <a:ext cx="601248" cy="337049"/>
                <a:chOff x="3523102" y="1791568"/>
                <a:chExt cx="6746733" cy="3782104"/>
              </a:xfrm>
              <a:grpFill/>
            </p:grpSpPr>
            <p:sp>
              <p:nvSpPr>
                <p:cNvPr id="959" name="Rectangle 958">
                  <a:extLst>
                    <a:ext uri="{FF2B5EF4-FFF2-40B4-BE49-F238E27FC236}">
                      <a16:creationId xmlns:a16="http://schemas.microsoft.com/office/drawing/2014/main" id="{073D7045-6959-4F8C-B6E3-D69F4879686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60" name="Freeform 104">
                  <a:extLst>
                    <a:ext uri="{FF2B5EF4-FFF2-40B4-BE49-F238E27FC236}">
                      <a16:creationId xmlns:a16="http://schemas.microsoft.com/office/drawing/2014/main" id="{0A810984-085F-483B-BFF6-28092869D55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61" name="Freeform 105">
                  <a:extLst>
                    <a:ext uri="{FF2B5EF4-FFF2-40B4-BE49-F238E27FC236}">
                      <a16:creationId xmlns:a16="http://schemas.microsoft.com/office/drawing/2014/main" id="{C85A0B4E-98EA-4409-8BF0-1598A5452B4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58" name="Hexagon 957">
                <a:extLst>
                  <a:ext uri="{FF2B5EF4-FFF2-40B4-BE49-F238E27FC236}">
                    <a16:creationId xmlns:a16="http://schemas.microsoft.com/office/drawing/2014/main" id="{512DFB5C-579F-4344-8BA3-30EEAE457775}"/>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93" name="Group 692">
              <a:extLst>
                <a:ext uri="{FF2B5EF4-FFF2-40B4-BE49-F238E27FC236}">
                  <a16:creationId xmlns:a16="http://schemas.microsoft.com/office/drawing/2014/main" id="{19A7A0E2-6E6C-49B7-95A2-716114F27D4B}"/>
                </a:ext>
              </a:extLst>
            </p:cNvPr>
            <p:cNvGrpSpPr/>
            <p:nvPr/>
          </p:nvGrpSpPr>
          <p:grpSpPr>
            <a:xfrm>
              <a:off x="10470830" y="5431707"/>
              <a:ext cx="589345" cy="330376"/>
              <a:chOff x="2240670" y="2657736"/>
              <a:chExt cx="601248" cy="337049"/>
            </a:xfrm>
            <a:solidFill>
              <a:schemeClr val="tx1">
                <a:lumMod val="50000"/>
              </a:schemeClr>
            </a:solidFill>
          </p:grpSpPr>
          <p:grpSp>
            <p:nvGrpSpPr>
              <p:cNvPr id="952" name="Group 951">
                <a:extLst>
                  <a:ext uri="{FF2B5EF4-FFF2-40B4-BE49-F238E27FC236}">
                    <a16:creationId xmlns:a16="http://schemas.microsoft.com/office/drawing/2014/main" id="{C0094494-D85D-4936-BD91-DC67EF444037}"/>
                  </a:ext>
                </a:extLst>
              </p:cNvPr>
              <p:cNvGrpSpPr/>
              <p:nvPr/>
            </p:nvGrpSpPr>
            <p:grpSpPr>
              <a:xfrm>
                <a:off x="2240670" y="2657736"/>
                <a:ext cx="601248" cy="337049"/>
                <a:chOff x="3523102" y="1791568"/>
                <a:chExt cx="6746733" cy="3782104"/>
              </a:xfrm>
              <a:grpFill/>
            </p:grpSpPr>
            <p:sp>
              <p:nvSpPr>
                <p:cNvPr id="954" name="Rectangle 953">
                  <a:extLst>
                    <a:ext uri="{FF2B5EF4-FFF2-40B4-BE49-F238E27FC236}">
                      <a16:creationId xmlns:a16="http://schemas.microsoft.com/office/drawing/2014/main" id="{B04BE106-1093-4383-9AEB-F66F6416F30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55" name="Freeform 104">
                  <a:extLst>
                    <a:ext uri="{FF2B5EF4-FFF2-40B4-BE49-F238E27FC236}">
                      <a16:creationId xmlns:a16="http://schemas.microsoft.com/office/drawing/2014/main" id="{BEBD025A-3B22-4E31-80CE-FDD8F635A4D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56" name="Freeform 105">
                  <a:extLst>
                    <a:ext uri="{FF2B5EF4-FFF2-40B4-BE49-F238E27FC236}">
                      <a16:creationId xmlns:a16="http://schemas.microsoft.com/office/drawing/2014/main" id="{C2A1C229-5F87-41E6-BFF2-8FD73BB2B04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53" name="Hexagon 952">
                <a:extLst>
                  <a:ext uri="{FF2B5EF4-FFF2-40B4-BE49-F238E27FC236}">
                    <a16:creationId xmlns:a16="http://schemas.microsoft.com/office/drawing/2014/main" id="{D20F4C1E-E738-47AF-A26E-05F664766427}"/>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94" name="Group 693">
              <a:extLst>
                <a:ext uri="{FF2B5EF4-FFF2-40B4-BE49-F238E27FC236}">
                  <a16:creationId xmlns:a16="http://schemas.microsoft.com/office/drawing/2014/main" id="{A8869659-8016-484B-808A-6FEBD284B53E}"/>
                </a:ext>
              </a:extLst>
            </p:cNvPr>
            <p:cNvGrpSpPr/>
            <p:nvPr/>
          </p:nvGrpSpPr>
          <p:grpSpPr>
            <a:xfrm>
              <a:off x="10623230" y="5584107"/>
              <a:ext cx="589345" cy="330376"/>
              <a:chOff x="2240670" y="2657736"/>
              <a:chExt cx="601248" cy="337049"/>
            </a:xfrm>
            <a:solidFill>
              <a:schemeClr val="tx1">
                <a:lumMod val="50000"/>
              </a:schemeClr>
            </a:solidFill>
          </p:grpSpPr>
          <p:grpSp>
            <p:nvGrpSpPr>
              <p:cNvPr id="947" name="Group 946">
                <a:extLst>
                  <a:ext uri="{FF2B5EF4-FFF2-40B4-BE49-F238E27FC236}">
                    <a16:creationId xmlns:a16="http://schemas.microsoft.com/office/drawing/2014/main" id="{C980BAD0-31AA-42EC-B22D-C2AA645A7A05}"/>
                  </a:ext>
                </a:extLst>
              </p:cNvPr>
              <p:cNvGrpSpPr/>
              <p:nvPr/>
            </p:nvGrpSpPr>
            <p:grpSpPr>
              <a:xfrm>
                <a:off x="2240670" y="2657736"/>
                <a:ext cx="601248" cy="337049"/>
                <a:chOff x="3523102" y="1791568"/>
                <a:chExt cx="6746733" cy="3782104"/>
              </a:xfrm>
              <a:grpFill/>
            </p:grpSpPr>
            <p:sp>
              <p:nvSpPr>
                <p:cNvPr id="949" name="Rectangle 948">
                  <a:extLst>
                    <a:ext uri="{FF2B5EF4-FFF2-40B4-BE49-F238E27FC236}">
                      <a16:creationId xmlns:a16="http://schemas.microsoft.com/office/drawing/2014/main" id="{77EA3797-102D-4001-A12B-01E01B27954B}"/>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50" name="Freeform 104">
                  <a:extLst>
                    <a:ext uri="{FF2B5EF4-FFF2-40B4-BE49-F238E27FC236}">
                      <a16:creationId xmlns:a16="http://schemas.microsoft.com/office/drawing/2014/main" id="{8C456FA8-5973-46DB-8980-257401656F1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51" name="Freeform 105">
                  <a:extLst>
                    <a:ext uri="{FF2B5EF4-FFF2-40B4-BE49-F238E27FC236}">
                      <a16:creationId xmlns:a16="http://schemas.microsoft.com/office/drawing/2014/main" id="{3C9672A1-3F23-4BB9-9B8E-C7D2F0437B8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48" name="Hexagon 947">
                <a:extLst>
                  <a:ext uri="{FF2B5EF4-FFF2-40B4-BE49-F238E27FC236}">
                    <a16:creationId xmlns:a16="http://schemas.microsoft.com/office/drawing/2014/main" id="{F9DF932A-8EB0-42AC-87F0-FE72A29E1BFC}"/>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95" name="Group 694">
              <a:extLst>
                <a:ext uri="{FF2B5EF4-FFF2-40B4-BE49-F238E27FC236}">
                  <a16:creationId xmlns:a16="http://schemas.microsoft.com/office/drawing/2014/main" id="{E4295E3A-3F04-4FB0-BDBA-D10EDCBF744B}"/>
                </a:ext>
              </a:extLst>
            </p:cNvPr>
            <p:cNvGrpSpPr/>
            <p:nvPr/>
          </p:nvGrpSpPr>
          <p:grpSpPr>
            <a:xfrm>
              <a:off x="10775630" y="5736507"/>
              <a:ext cx="589345" cy="330376"/>
              <a:chOff x="2240670" y="2657736"/>
              <a:chExt cx="601248" cy="337049"/>
            </a:xfrm>
            <a:solidFill>
              <a:schemeClr val="tx1">
                <a:lumMod val="50000"/>
              </a:schemeClr>
            </a:solidFill>
          </p:grpSpPr>
          <p:grpSp>
            <p:nvGrpSpPr>
              <p:cNvPr id="942" name="Group 941">
                <a:extLst>
                  <a:ext uri="{FF2B5EF4-FFF2-40B4-BE49-F238E27FC236}">
                    <a16:creationId xmlns:a16="http://schemas.microsoft.com/office/drawing/2014/main" id="{8DBD6768-5782-4550-B940-945BA8BB2870}"/>
                  </a:ext>
                </a:extLst>
              </p:cNvPr>
              <p:cNvGrpSpPr/>
              <p:nvPr/>
            </p:nvGrpSpPr>
            <p:grpSpPr>
              <a:xfrm>
                <a:off x="2240670" y="2657736"/>
                <a:ext cx="601248" cy="337049"/>
                <a:chOff x="3523102" y="1791568"/>
                <a:chExt cx="6746733" cy="3782104"/>
              </a:xfrm>
              <a:grpFill/>
            </p:grpSpPr>
            <p:sp>
              <p:nvSpPr>
                <p:cNvPr id="944" name="Rectangle 943">
                  <a:extLst>
                    <a:ext uri="{FF2B5EF4-FFF2-40B4-BE49-F238E27FC236}">
                      <a16:creationId xmlns:a16="http://schemas.microsoft.com/office/drawing/2014/main" id="{9D513434-008A-466F-ABF1-B27AFFA2A4BA}"/>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45" name="Freeform 104">
                  <a:extLst>
                    <a:ext uri="{FF2B5EF4-FFF2-40B4-BE49-F238E27FC236}">
                      <a16:creationId xmlns:a16="http://schemas.microsoft.com/office/drawing/2014/main" id="{F8A15E77-6388-46C4-94D9-75C89B8470B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46" name="Freeform 105">
                  <a:extLst>
                    <a:ext uri="{FF2B5EF4-FFF2-40B4-BE49-F238E27FC236}">
                      <a16:creationId xmlns:a16="http://schemas.microsoft.com/office/drawing/2014/main" id="{210F0612-F2A4-4B44-A923-90905A4E898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43" name="Hexagon 942">
                <a:extLst>
                  <a:ext uri="{FF2B5EF4-FFF2-40B4-BE49-F238E27FC236}">
                    <a16:creationId xmlns:a16="http://schemas.microsoft.com/office/drawing/2014/main" id="{ABCF0EB1-546C-4F7D-9548-FBDB7B332394}"/>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96" name="Group 695">
              <a:extLst>
                <a:ext uri="{FF2B5EF4-FFF2-40B4-BE49-F238E27FC236}">
                  <a16:creationId xmlns:a16="http://schemas.microsoft.com/office/drawing/2014/main" id="{74CDBC15-8999-46D2-B9BA-82055A1FFE40}"/>
                </a:ext>
              </a:extLst>
            </p:cNvPr>
            <p:cNvGrpSpPr/>
            <p:nvPr/>
          </p:nvGrpSpPr>
          <p:grpSpPr>
            <a:xfrm>
              <a:off x="10928030" y="5888907"/>
              <a:ext cx="589345" cy="330376"/>
              <a:chOff x="2240670" y="2657736"/>
              <a:chExt cx="601248" cy="337049"/>
            </a:xfrm>
            <a:solidFill>
              <a:schemeClr val="tx1">
                <a:lumMod val="50000"/>
              </a:schemeClr>
            </a:solidFill>
          </p:grpSpPr>
          <p:grpSp>
            <p:nvGrpSpPr>
              <p:cNvPr id="937" name="Group 936">
                <a:extLst>
                  <a:ext uri="{FF2B5EF4-FFF2-40B4-BE49-F238E27FC236}">
                    <a16:creationId xmlns:a16="http://schemas.microsoft.com/office/drawing/2014/main" id="{BA2521EE-BF48-41ED-8C8C-B145D7014700}"/>
                  </a:ext>
                </a:extLst>
              </p:cNvPr>
              <p:cNvGrpSpPr/>
              <p:nvPr/>
            </p:nvGrpSpPr>
            <p:grpSpPr>
              <a:xfrm>
                <a:off x="2240670" y="2657736"/>
                <a:ext cx="601248" cy="337049"/>
                <a:chOff x="3523102" y="1791568"/>
                <a:chExt cx="6746733" cy="3782104"/>
              </a:xfrm>
              <a:grpFill/>
            </p:grpSpPr>
            <p:sp>
              <p:nvSpPr>
                <p:cNvPr id="939" name="Rectangle 938">
                  <a:extLst>
                    <a:ext uri="{FF2B5EF4-FFF2-40B4-BE49-F238E27FC236}">
                      <a16:creationId xmlns:a16="http://schemas.microsoft.com/office/drawing/2014/main" id="{6FAEAAED-CB10-46A9-B4E4-1D58893F6C4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40" name="Freeform 104">
                  <a:extLst>
                    <a:ext uri="{FF2B5EF4-FFF2-40B4-BE49-F238E27FC236}">
                      <a16:creationId xmlns:a16="http://schemas.microsoft.com/office/drawing/2014/main" id="{D195E67B-9739-4203-AF28-C8B7B4412B0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41" name="Freeform 105">
                  <a:extLst>
                    <a:ext uri="{FF2B5EF4-FFF2-40B4-BE49-F238E27FC236}">
                      <a16:creationId xmlns:a16="http://schemas.microsoft.com/office/drawing/2014/main" id="{A412084E-0FFD-449F-8833-1C3F0E43C39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38" name="Hexagon 937">
                <a:extLst>
                  <a:ext uri="{FF2B5EF4-FFF2-40B4-BE49-F238E27FC236}">
                    <a16:creationId xmlns:a16="http://schemas.microsoft.com/office/drawing/2014/main" id="{E374D5F8-8600-48A3-9DC6-A9FCE6F7A654}"/>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97" name="Group 696">
              <a:extLst>
                <a:ext uri="{FF2B5EF4-FFF2-40B4-BE49-F238E27FC236}">
                  <a16:creationId xmlns:a16="http://schemas.microsoft.com/office/drawing/2014/main" id="{4FFE808C-B679-4037-A3C0-70DA9D9424BD}"/>
                </a:ext>
              </a:extLst>
            </p:cNvPr>
            <p:cNvGrpSpPr/>
            <p:nvPr/>
          </p:nvGrpSpPr>
          <p:grpSpPr>
            <a:xfrm>
              <a:off x="10318430" y="6357259"/>
              <a:ext cx="589345" cy="330376"/>
              <a:chOff x="2240670" y="2657736"/>
              <a:chExt cx="601248" cy="337049"/>
            </a:xfrm>
            <a:solidFill>
              <a:schemeClr val="tx1">
                <a:lumMod val="50000"/>
              </a:schemeClr>
            </a:solidFill>
          </p:grpSpPr>
          <p:grpSp>
            <p:nvGrpSpPr>
              <p:cNvPr id="932" name="Group 931">
                <a:extLst>
                  <a:ext uri="{FF2B5EF4-FFF2-40B4-BE49-F238E27FC236}">
                    <a16:creationId xmlns:a16="http://schemas.microsoft.com/office/drawing/2014/main" id="{CE23C1C9-F35C-4B92-886D-E6E39896BCD2}"/>
                  </a:ext>
                </a:extLst>
              </p:cNvPr>
              <p:cNvGrpSpPr/>
              <p:nvPr/>
            </p:nvGrpSpPr>
            <p:grpSpPr>
              <a:xfrm>
                <a:off x="2240670" y="2657736"/>
                <a:ext cx="601248" cy="337049"/>
                <a:chOff x="3523102" y="1791568"/>
                <a:chExt cx="6746733" cy="3782104"/>
              </a:xfrm>
              <a:grpFill/>
            </p:grpSpPr>
            <p:sp>
              <p:nvSpPr>
                <p:cNvPr id="934" name="Rectangle 933">
                  <a:extLst>
                    <a:ext uri="{FF2B5EF4-FFF2-40B4-BE49-F238E27FC236}">
                      <a16:creationId xmlns:a16="http://schemas.microsoft.com/office/drawing/2014/main" id="{D332A5EB-3B8F-4537-B2FB-BFFA2EAAA40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35" name="Freeform 104">
                  <a:extLst>
                    <a:ext uri="{FF2B5EF4-FFF2-40B4-BE49-F238E27FC236}">
                      <a16:creationId xmlns:a16="http://schemas.microsoft.com/office/drawing/2014/main" id="{78E68D8E-F045-472F-BDC3-B2097554100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36" name="Freeform 105">
                  <a:extLst>
                    <a:ext uri="{FF2B5EF4-FFF2-40B4-BE49-F238E27FC236}">
                      <a16:creationId xmlns:a16="http://schemas.microsoft.com/office/drawing/2014/main" id="{BA5D9DC8-969A-4897-8EDA-44781D7CCBA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33" name="Hexagon 932">
                <a:extLst>
                  <a:ext uri="{FF2B5EF4-FFF2-40B4-BE49-F238E27FC236}">
                    <a16:creationId xmlns:a16="http://schemas.microsoft.com/office/drawing/2014/main" id="{2B05EB40-B42E-405A-8B45-92CD5A3D77A8}"/>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98" name="Group 697">
              <a:extLst>
                <a:ext uri="{FF2B5EF4-FFF2-40B4-BE49-F238E27FC236}">
                  <a16:creationId xmlns:a16="http://schemas.microsoft.com/office/drawing/2014/main" id="{B79C484F-1825-4759-91F2-D79839D1D067}"/>
                </a:ext>
              </a:extLst>
            </p:cNvPr>
            <p:cNvGrpSpPr/>
            <p:nvPr/>
          </p:nvGrpSpPr>
          <p:grpSpPr>
            <a:xfrm>
              <a:off x="10470830" y="6509659"/>
              <a:ext cx="589345" cy="330376"/>
              <a:chOff x="2240670" y="2657736"/>
              <a:chExt cx="601248" cy="337049"/>
            </a:xfrm>
            <a:solidFill>
              <a:schemeClr val="tx1">
                <a:lumMod val="50000"/>
              </a:schemeClr>
            </a:solidFill>
          </p:grpSpPr>
          <p:grpSp>
            <p:nvGrpSpPr>
              <p:cNvPr id="927" name="Group 926">
                <a:extLst>
                  <a:ext uri="{FF2B5EF4-FFF2-40B4-BE49-F238E27FC236}">
                    <a16:creationId xmlns:a16="http://schemas.microsoft.com/office/drawing/2014/main" id="{11118696-CA83-44BA-B03B-8EC2608631EB}"/>
                  </a:ext>
                </a:extLst>
              </p:cNvPr>
              <p:cNvGrpSpPr/>
              <p:nvPr/>
            </p:nvGrpSpPr>
            <p:grpSpPr>
              <a:xfrm>
                <a:off x="2240670" y="2657736"/>
                <a:ext cx="601248" cy="337049"/>
                <a:chOff x="3523102" y="1791568"/>
                <a:chExt cx="6746733" cy="3782104"/>
              </a:xfrm>
              <a:grpFill/>
            </p:grpSpPr>
            <p:sp>
              <p:nvSpPr>
                <p:cNvPr id="929" name="Rectangle 928">
                  <a:extLst>
                    <a:ext uri="{FF2B5EF4-FFF2-40B4-BE49-F238E27FC236}">
                      <a16:creationId xmlns:a16="http://schemas.microsoft.com/office/drawing/2014/main" id="{D38A8156-D458-41AD-AD8D-61702A4FA18A}"/>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30" name="Freeform 104">
                  <a:extLst>
                    <a:ext uri="{FF2B5EF4-FFF2-40B4-BE49-F238E27FC236}">
                      <a16:creationId xmlns:a16="http://schemas.microsoft.com/office/drawing/2014/main" id="{07BF29BB-994A-4BE6-BEA5-3AC6D06BB34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31" name="Freeform 105">
                  <a:extLst>
                    <a:ext uri="{FF2B5EF4-FFF2-40B4-BE49-F238E27FC236}">
                      <a16:creationId xmlns:a16="http://schemas.microsoft.com/office/drawing/2014/main" id="{6D4306B0-13B7-4AAE-98D6-2E08369259C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28" name="Hexagon 927">
                <a:extLst>
                  <a:ext uri="{FF2B5EF4-FFF2-40B4-BE49-F238E27FC236}">
                    <a16:creationId xmlns:a16="http://schemas.microsoft.com/office/drawing/2014/main" id="{0B8A93A0-E293-40CF-9428-8660FC646AD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699" name="Group 698">
              <a:extLst>
                <a:ext uri="{FF2B5EF4-FFF2-40B4-BE49-F238E27FC236}">
                  <a16:creationId xmlns:a16="http://schemas.microsoft.com/office/drawing/2014/main" id="{53590BCC-EA74-477C-99EE-57E4076E224D}"/>
                </a:ext>
              </a:extLst>
            </p:cNvPr>
            <p:cNvGrpSpPr/>
            <p:nvPr/>
          </p:nvGrpSpPr>
          <p:grpSpPr>
            <a:xfrm>
              <a:off x="10623230" y="6662059"/>
              <a:ext cx="589345" cy="330376"/>
              <a:chOff x="2240670" y="2657736"/>
              <a:chExt cx="601248" cy="337049"/>
            </a:xfrm>
            <a:solidFill>
              <a:schemeClr val="tx1">
                <a:lumMod val="50000"/>
              </a:schemeClr>
            </a:solidFill>
          </p:grpSpPr>
          <p:grpSp>
            <p:nvGrpSpPr>
              <p:cNvPr id="922" name="Group 921">
                <a:extLst>
                  <a:ext uri="{FF2B5EF4-FFF2-40B4-BE49-F238E27FC236}">
                    <a16:creationId xmlns:a16="http://schemas.microsoft.com/office/drawing/2014/main" id="{556F41EE-4597-4362-9E79-6530027E2AFB}"/>
                  </a:ext>
                </a:extLst>
              </p:cNvPr>
              <p:cNvGrpSpPr/>
              <p:nvPr/>
            </p:nvGrpSpPr>
            <p:grpSpPr>
              <a:xfrm>
                <a:off x="2240670" y="2657736"/>
                <a:ext cx="601248" cy="337049"/>
                <a:chOff x="3523102" y="1791568"/>
                <a:chExt cx="6746733" cy="3782104"/>
              </a:xfrm>
              <a:grpFill/>
            </p:grpSpPr>
            <p:sp>
              <p:nvSpPr>
                <p:cNvPr id="924" name="Rectangle 923">
                  <a:extLst>
                    <a:ext uri="{FF2B5EF4-FFF2-40B4-BE49-F238E27FC236}">
                      <a16:creationId xmlns:a16="http://schemas.microsoft.com/office/drawing/2014/main" id="{D651BA5B-B418-4AD6-A588-11A81A608F13}"/>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25" name="Freeform 104">
                  <a:extLst>
                    <a:ext uri="{FF2B5EF4-FFF2-40B4-BE49-F238E27FC236}">
                      <a16:creationId xmlns:a16="http://schemas.microsoft.com/office/drawing/2014/main" id="{A1F2CF8C-E19F-497C-9942-DE1AE39C99B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26" name="Freeform 105">
                  <a:extLst>
                    <a:ext uri="{FF2B5EF4-FFF2-40B4-BE49-F238E27FC236}">
                      <a16:creationId xmlns:a16="http://schemas.microsoft.com/office/drawing/2014/main" id="{95A2C2CD-C22D-4CC1-9BFB-FBC20930330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23" name="Hexagon 922">
                <a:extLst>
                  <a:ext uri="{FF2B5EF4-FFF2-40B4-BE49-F238E27FC236}">
                    <a16:creationId xmlns:a16="http://schemas.microsoft.com/office/drawing/2014/main" id="{B7278B07-6AE6-474F-8A30-FEE4BE378BED}"/>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00" name="Group 699">
              <a:extLst>
                <a:ext uri="{FF2B5EF4-FFF2-40B4-BE49-F238E27FC236}">
                  <a16:creationId xmlns:a16="http://schemas.microsoft.com/office/drawing/2014/main" id="{89FCFF55-55E4-46AA-A3AB-26CDBFDD7DB2}"/>
                </a:ext>
              </a:extLst>
            </p:cNvPr>
            <p:cNvGrpSpPr/>
            <p:nvPr/>
          </p:nvGrpSpPr>
          <p:grpSpPr>
            <a:xfrm>
              <a:off x="10775630" y="6814459"/>
              <a:ext cx="589345" cy="330376"/>
              <a:chOff x="2240670" y="2657736"/>
              <a:chExt cx="601248" cy="337049"/>
            </a:xfrm>
            <a:solidFill>
              <a:schemeClr val="tx1">
                <a:lumMod val="50000"/>
              </a:schemeClr>
            </a:solidFill>
          </p:grpSpPr>
          <p:grpSp>
            <p:nvGrpSpPr>
              <p:cNvPr id="917" name="Group 916">
                <a:extLst>
                  <a:ext uri="{FF2B5EF4-FFF2-40B4-BE49-F238E27FC236}">
                    <a16:creationId xmlns:a16="http://schemas.microsoft.com/office/drawing/2014/main" id="{15A23730-68D9-43D3-BA3B-382C851A33AC}"/>
                  </a:ext>
                </a:extLst>
              </p:cNvPr>
              <p:cNvGrpSpPr/>
              <p:nvPr/>
            </p:nvGrpSpPr>
            <p:grpSpPr>
              <a:xfrm>
                <a:off x="2240670" y="2657736"/>
                <a:ext cx="601248" cy="337049"/>
                <a:chOff x="3523102" y="1791568"/>
                <a:chExt cx="6746733" cy="3782104"/>
              </a:xfrm>
              <a:grpFill/>
            </p:grpSpPr>
            <p:sp>
              <p:nvSpPr>
                <p:cNvPr id="919" name="Rectangle 918">
                  <a:extLst>
                    <a:ext uri="{FF2B5EF4-FFF2-40B4-BE49-F238E27FC236}">
                      <a16:creationId xmlns:a16="http://schemas.microsoft.com/office/drawing/2014/main" id="{2A108C0F-BBFD-4CB9-A36D-90FDE9F5EB73}"/>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20" name="Freeform 104">
                  <a:extLst>
                    <a:ext uri="{FF2B5EF4-FFF2-40B4-BE49-F238E27FC236}">
                      <a16:creationId xmlns:a16="http://schemas.microsoft.com/office/drawing/2014/main" id="{9420FB4E-3660-4C6D-BD20-C7EEB66CABA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21" name="Freeform 105">
                  <a:extLst>
                    <a:ext uri="{FF2B5EF4-FFF2-40B4-BE49-F238E27FC236}">
                      <a16:creationId xmlns:a16="http://schemas.microsoft.com/office/drawing/2014/main" id="{4E93F795-0A91-4704-8A3A-EA3CFFB129D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18" name="Hexagon 917">
                <a:extLst>
                  <a:ext uri="{FF2B5EF4-FFF2-40B4-BE49-F238E27FC236}">
                    <a16:creationId xmlns:a16="http://schemas.microsoft.com/office/drawing/2014/main" id="{2124C7E8-7B8C-408E-A769-C5A666F51DCE}"/>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01" name="Group 700">
              <a:extLst>
                <a:ext uri="{FF2B5EF4-FFF2-40B4-BE49-F238E27FC236}">
                  <a16:creationId xmlns:a16="http://schemas.microsoft.com/office/drawing/2014/main" id="{62FC3201-DD9B-4DDE-9466-E2FDFC1A92B0}"/>
                </a:ext>
              </a:extLst>
            </p:cNvPr>
            <p:cNvGrpSpPr/>
            <p:nvPr/>
          </p:nvGrpSpPr>
          <p:grpSpPr>
            <a:xfrm>
              <a:off x="10928030" y="6966859"/>
              <a:ext cx="589345" cy="330376"/>
              <a:chOff x="2240670" y="2657736"/>
              <a:chExt cx="601248" cy="337049"/>
            </a:xfrm>
            <a:solidFill>
              <a:schemeClr val="tx1">
                <a:lumMod val="50000"/>
              </a:schemeClr>
            </a:solidFill>
          </p:grpSpPr>
          <p:grpSp>
            <p:nvGrpSpPr>
              <p:cNvPr id="912" name="Group 911">
                <a:extLst>
                  <a:ext uri="{FF2B5EF4-FFF2-40B4-BE49-F238E27FC236}">
                    <a16:creationId xmlns:a16="http://schemas.microsoft.com/office/drawing/2014/main" id="{07E036C2-80C7-4594-962E-3A0A873D2C88}"/>
                  </a:ext>
                </a:extLst>
              </p:cNvPr>
              <p:cNvGrpSpPr/>
              <p:nvPr/>
            </p:nvGrpSpPr>
            <p:grpSpPr>
              <a:xfrm>
                <a:off x="2240670" y="2657736"/>
                <a:ext cx="601248" cy="337049"/>
                <a:chOff x="3523102" y="1791568"/>
                <a:chExt cx="6746733" cy="3782104"/>
              </a:xfrm>
              <a:grpFill/>
            </p:grpSpPr>
            <p:sp>
              <p:nvSpPr>
                <p:cNvPr id="914" name="Rectangle 913">
                  <a:extLst>
                    <a:ext uri="{FF2B5EF4-FFF2-40B4-BE49-F238E27FC236}">
                      <a16:creationId xmlns:a16="http://schemas.microsoft.com/office/drawing/2014/main" id="{17D89C00-164A-419E-92E4-1C2402086C3F}"/>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15" name="Freeform 104">
                  <a:extLst>
                    <a:ext uri="{FF2B5EF4-FFF2-40B4-BE49-F238E27FC236}">
                      <a16:creationId xmlns:a16="http://schemas.microsoft.com/office/drawing/2014/main" id="{2FD1BEF0-FB51-4183-9215-CA4314F9535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16" name="Freeform 105">
                  <a:extLst>
                    <a:ext uri="{FF2B5EF4-FFF2-40B4-BE49-F238E27FC236}">
                      <a16:creationId xmlns:a16="http://schemas.microsoft.com/office/drawing/2014/main" id="{654EEA49-4B18-475B-9C14-7C8D8459223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13" name="Hexagon 912">
                <a:extLst>
                  <a:ext uri="{FF2B5EF4-FFF2-40B4-BE49-F238E27FC236}">
                    <a16:creationId xmlns:a16="http://schemas.microsoft.com/office/drawing/2014/main" id="{07A25BE0-DB0F-4C59-9604-1E88AF5960C0}"/>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02" name="Group 701">
              <a:extLst>
                <a:ext uri="{FF2B5EF4-FFF2-40B4-BE49-F238E27FC236}">
                  <a16:creationId xmlns:a16="http://schemas.microsoft.com/office/drawing/2014/main" id="{E61A5750-B743-4F2A-88EA-E54906D2C754}"/>
                </a:ext>
              </a:extLst>
            </p:cNvPr>
            <p:cNvGrpSpPr/>
            <p:nvPr/>
          </p:nvGrpSpPr>
          <p:grpSpPr>
            <a:xfrm>
              <a:off x="10308009" y="7275211"/>
              <a:ext cx="589345" cy="330376"/>
              <a:chOff x="2240670" y="2657736"/>
              <a:chExt cx="601248" cy="337049"/>
            </a:xfrm>
            <a:solidFill>
              <a:schemeClr val="tx1">
                <a:lumMod val="50000"/>
              </a:schemeClr>
            </a:solidFill>
          </p:grpSpPr>
          <p:grpSp>
            <p:nvGrpSpPr>
              <p:cNvPr id="907" name="Group 906">
                <a:extLst>
                  <a:ext uri="{FF2B5EF4-FFF2-40B4-BE49-F238E27FC236}">
                    <a16:creationId xmlns:a16="http://schemas.microsoft.com/office/drawing/2014/main" id="{05738477-5055-47D2-BEB5-8447E5E00392}"/>
                  </a:ext>
                </a:extLst>
              </p:cNvPr>
              <p:cNvGrpSpPr/>
              <p:nvPr/>
            </p:nvGrpSpPr>
            <p:grpSpPr>
              <a:xfrm>
                <a:off x="2240670" y="2657736"/>
                <a:ext cx="601248" cy="337049"/>
                <a:chOff x="3523102" y="1791568"/>
                <a:chExt cx="6746733" cy="3782104"/>
              </a:xfrm>
              <a:grpFill/>
            </p:grpSpPr>
            <p:sp>
              <p:nvSpPr>
                <p:cNvPr id="909" name="Rectangle 908">
                  <a:extLst>
                    <a:ext uri="{FF2B5EF4-FFF2-40B4-BE49-F238E27FC236}">
                      <a16:creationId xmlns:a16="http://schemas.microsoft.com/office/drawing/2014/main" id="{9402DF1E-1480-41DD-ADFC-9DE11431F63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10" name="Freeform 104">
                  <a:extLst>
                    <a:ext uri="{FF2B5EF4-FFF2-40B4-BE49-F238E27FC236}">
                      <a16:creationId xmlns:a16="http://schemas.microsoft.com/office/drawing/2014/main" id="{C869869E-0188-4388-A809-C961694058A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11" name="Freeform 105">
                  <a:extLst>
                    <a:ext uri="{FF2B5EF4-FFF2-40B4-BE49-F238E27FC236}">
                      <a16:creationId xmlns:a16="http://schemas.microsoft.com/office/drawing/2014/main" id="{189F71E1-2DE2-4F13-89CC-2C07C1584C5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08" name="Hexagon 907">
                <a:extLst>
                  <a:ext uri="{FF2B5EF4-FFF2-40B4-BE49-F238E27FC236}">
                    <a16:creationId xmlns:a16="http://schemas.microsoft.com/office/drawing/2014/main" id="{16E85BFC-E9AE-4067-874B-64E9754BF297}"/>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03" name="Group 702">
              <a:extLst>
                <a:ext uri="{FF2B5EF4-FFF2-40B4-BE49-F238E27FC236}">
                  <a16:creationId xmlns:a16="http://schemas.microsoft.com/office/drawing/2014/main" id="{87BE44C9-2889-46EF-9AE2-AB282576B576}"/>
                </a:ext>
              </a:extLst>
            </p:cNvPr>
            <p:cNvGrpSpPr/>
            <p:nvPr/>
          </p:nvGrpSpPr>
          <p:grpSpPr>
            <a:xfrm>
              <a:off x="10460409" y="7427611"/>
              <a:ext cx="589345" cy="330376"/>
              <a:chOff x="2240670" y="2657736"/>
              <a:chExt cx="601248" cy="337049"/>
            </a:xfrm>
            <a:solidFill>
              <a:schemeClr val="tx1">
                <a:lumMod val="50000"/>
              </a:schemeClr>
            </a:solidFill>
          </p:grpSpPr>
          <p:grpSp>
            <p:nvGrpSpPr>
              <p:cNvPr id="902" name="Group 901">
                <a:extLst>
                  <a:ext uri="{FF2B5EF4-FFF2-40B4-BE49-F238E27FC236}">
                    <a16:creationId xmlns:a16="http://schemas.microsoft.com/office/drawing/2014/main" id="{31220691-3441-4790-9D6F-6D9FEFA46844}"/>
                  </a:ext>
                </a:extLst>
              </p:cNvPr>
              <p:cNvGrpSpPr/>
              <p:nvPr/>
            </p:nvGrpSpPr>
            <p:grpSpPr>
              <a:xfrm>
                <a:off x="2240670" y="2657736"/>
                <a:ext cx="601248" cy="337049"/>
                <a:chOff x="3523102" y="1791568"/>
                <a:chExt cx="6746733" cy="3782104"/>
              </a:xfrm>
              <a:grpFill/>
            </p:grpSpPr>
            <p:sp>
              <p:nvSpPr>
                <p:cNvPr id="904" name="Rectangle 903">
                  <a:extLst>
                    <a:ext uri="{FF2B5EF4-FFF2-40B4-BE49-F238E27FC236}">
                      <a16:creationId xmlns:a16="http://schemas.microsoft.com/office/drawing/2014/main" id="{1423DBB7-ED6B-4121-893E-1CCE4F7F2B2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05" name="Freeform 104">
                  <a:extLst>
                    <a:ext uri="{FF2B5EF4-FFF2-40B4-BE49-F238E27FC236}">
                      <a16:creationId xmlns:a16="http://schemas.microsoft.com/office/drawing/2014/main" id="{0E51331C-3302-4E54-B677-BDD5B4E02DA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06" name="Freeform 105">
                  <a:extLst>
                    <a:ext uri="{FF2B5EF4-FFF2-40B4-BE49-F238E27FC236}">
                      <a16:creationId xmlns:a16="http://schemas.microsoft.com/office/drawing/2014/main" id="{35248D8E-D7ED-4E61-BA77-B04BA5A39A4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903" name="Hexagon 902">
                <a:extLst>
                  <a:ext uri="{FF2B5EF4-FFF2-40B4-BE49-F238E27FC236}">
                    <a16:creationId xmlns:a16="http://schemas.microsoft.com/office/drawing/2014/main" id="{4569EF81-FEE2-4667-8B88-36DCB994A173}"/>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04" name="Group 703">
              <a:extLst>
                <a:ext uri="{FF2B5EF4-FFF2-40B4-BE49-F238E27FC236}">
                  <a16:creationId xmlns:a16="http://schemas.microsoft.com/office/drawing/2014/main" id="{A227E47D-8689-4D65-805D-A17AD07BBE8E}"/>
                </a:ext>
              </a:extLst>
            </p:cNvPr>
            <p:cNvGrpSpPr/>
            <p:nvPr/>
          </p:nvGrpSpPr>
          <p:grpSpPr>
            <a:xfrm>
              <a:off x="10612809" y="7580011"/>
              <a:ext cx="589345" cy="330376"/>
              <a:chOff x="2240670" y="2657736"/>
              <a:chExt cx="601248" cy="337049"/>
            </a:xfrm>
            <a:solidFill>
              <a:schemeClr val="tx1">
                <a:lumMod val="50000"/>
              </a:schemeClr>
            </a:solidFill>
          </p:grpSpPr>
          <p:grpSp>
            <p:nvGrpSpPr>
              <p:cNvPr id="897" name="Group 896">
                <a:extLst>
                  <a:ext uri="{FF2B5EF4-FFF2-40B4-BE49-F238E27FC236}">
                    <a16:creationId xmlns:a16="http://schemas.microsoft.com/office/drawing/2014/main" id="{A78CED31-E699-45AB-ACBA-EEDA5D633758}"/>
                  </a:ext>
                </a:extLst>
              </p:cNvPr>
              <p:cNvGrpSpPr/>
              <p:nvPr/>
            </p:nvGrpSpPr>
            <p:grpSpPr>
              <a:xfrm>
                <a:off x="2240670" y="2657736"/>
                <a:ext cx="601248" cy="337049"/>
                <a:chOff x="3523102" y="1791568"/>
                <a:chExt cx="6746733" cy="3782104"/>
              </a:xfrm>
              <a:grpFill/>
            </p:grpSpPr>
            <p:sp>
              <p:nvSpPr>
                <p:cNvPr id="899" name="Rectangle 898">
                  <a:extLst>
                    <a:ext uri="{FF2B5EF4-FFF2-40B4-BE49-F238E27FC236}">
                      <a16:creationId xmlns:a16="http://schemas.microsoft.com/office/drawing/2014/main" id="{D9CE87DF-CFEA-4A4F-95F0-9AB01FEF575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00" name="Freeform 104">
                  <a:extLst>
                    <a:ext uri="{FF2B5EF4-FFF2-40B4-BE49-F238E27FC236}">
                      <a16:creationId xmlns:a16="http://schemas.microsoft.com/office/drawing/2014/main" id="{32EFAEBD-F8F0-4253-AD07-A07B4903FBC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901" name="Freeform 105">
                  <a:extLst>
                    <a:ext uri="{FF2B5EF4-FFF2-40B4-BE49-F238E27FC236}">
                      <a16:creationId xmlns:a16="http://schemas.microsoft.com/office/drawing/2014/main" id="{7098FD9A-1EDA-478D-B123-9C2C42BB396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98" name="Hexagon 897">
                <a:extLst>
                  <a:ext uri="{FF2B5EF4-FFF2-40B4-BE49-F238E27FC236}">
                    <a16:creationId xmlns:a16="http://schemas.microsoft.com/office/drawing/2014/main" id="{8CD936B7-E444-4736-9443-05DBC421DD47}"/>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05" name="Group 704">
              <a:extLst>
                <a:ext uri="{FF2B5EF4-FFF2-40B4-BE49-F238E27FC236}">
                  <a16:creationId xmlns:a16="http://schemas.microsoft.com/office/drawing/2014/main" id="{E0E99B8A-19C4-4939-ACE9-7CD2CD3E6E98}"/>
                </a:ext>
              </a:extLst>
            </p:cNvPr>
            <p:cNvGrpSpPr/>
            <p:nvPr/>
          </p:nvGrpSpPr>
          <p:grpSpPr>
            <a:xfrm>
              <a:off x="10765209" y="7732411"/>
              <a:ext cx="589345" cy="330376"/>
              <a:chOff x="2240670" y="2657736"/>
              <a:chExt cx="601248" cy="337049"/>
            </a:xfrm>
            <a:solidFill>
              <a:schemeClr val="tx1">
                <a:lumMod val="50000"/>
              </a:schemeClr>
            </a:solidFill>
          </p:grpSpPr>
          <p:grpSp>
            <p:nvGrpSpPr>
              <p:cNvPr id="892" name="Group 891">
                <a:extLst>
                  <a:ext uri="{FF2B5EF4-FFF2-40B4-BE49-F238E27FC236}">
                    <a16:creationId xmlns:a16="http://schemas.microsoft.com/office/drawing/2014/main" id="{FC8150C6-25F4-4703-A1A9-87D77086C1CF}"/>
                  </a:ext>
                </a:extLst>
              </p:cNvPr>
              <p:cNvGrpSpPr/>
              <p:nvPr/>
            </p:nvGrpSpPr>
            <p:grpSpPr>
              <a:xfrm>
                <a:off x="2240670" y="2657736"/>
                <a:ext cx="601248" cy="337049"/>
                <a:chOff x="3523102" y="1791568"/>
                <a:chExt cx="6746733" cy="3782104"/>
              </a:xfrm>
              <a:grpFill/>
            </p:grpSpPr>
            <p:sp>
              <p:nvSpPr>
                <p:cNvPr id="894" name="Rectangle 893">
                  <a:extLst>
                    <a:ext uri="{FF2B5EF4-FFF2-40B4-BE49-F238E27FC236}">
                      <a16:creationId xmlns:a16="http://schemas.microsoft.com/office/drawing/2014/main" id="{F42661AA-967D-43E1-8243-FAA7ACBE963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95" name="Freeform 104">
                  <a:extLst>
                    <a:ext uri="{FF2B5EF4-FFF2-40B4-BE49-F238E27FC236}">
                      <a16:creationId xmlns:a16="http://schemas.microsoft.com/office/drawing/2014/main" id="{4758B1E2-01C7-40CF-953D-B48AEA51B16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96" name="Freeform 105">
                  <a:extLst>
                    <a:ext uri="{FF2B5EF4-FFF2-40B4-BE49-F238E27FC236}">
                      <a16:creationId xmlns:a16="http://schemas.microsoft.com/office/drawing/2014/main" id="{9C8B706D-C093-421A-8764-E24A910539A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93" name="Hexagon 892">
                <a:extLst>
                  <a:ext uri="{FF2B5EF4-FFF2-40B4-BE49-F238E27FC236}">
                    <a16:creationId xmlns:a16="http://schemas.microsoft.com/office/drawing/2014/main" id="{434698AD-6C08-4131-8B72-A7E8C5DD506C}"/>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06" name="Group 705">
              <a:extLst>
                <a:ext uri="{FF2B5EF4-FFF2-40B4-BE49-F238E27FC236}">
                  <a16:creationId xmlns:a16="http://schemas.microsoft.com/office/drawing/2014/main" id="{92335EC9-CB9B-4C2B-85FA-6D9B51D7C597}"/>
                </a:ext>
              </a:extLst>
            </p:cNvPr>
            <p:cNvGrpSpPr/>
            <p:nvPr/>
          </p:nvGrpSpPr>
          <p:grpSpPr>
            <a:xfrm>
              <a:off x="10917609" y="7884811"/>
              <a:ext cx="589345" cy="330376"/>
              <a:chOff x="2240670" y="2657736"/>
              <a:chExt cx="601248" cy="337049"/>
            </a:xfrm>
            <a:solidFill>
              <a:schemeClr val="tx1">
                <a:lumMod val="50000"/>
              </a:schemeClr>
            </a:solidFill>
          </p:grpSpPr>
          <p:grpSp>
            <p:nvGrpSpPr>
              <p:cNvPr id="887" name="Group 886">
                <a:extLst>
                  <a:ext uri="{FF2B5EF4-FFF2-40B4-BE49-F238E27FC236}">
                    <a16:creationId xmlns:a16="http://schemas.microsoft.com/office/drawing/2014/main" id="{BC63F7B4-B159-4A63-B3DC-C049C8B04278}"/>
                  </a:ext>
                </a:extLst>
              </p:cNvPr>
              <p:cNvGrpSpPr/>
              <p:nvPr/>
            </p:nvGrpSpPr>
            <p:grpSpPr>
              <a:xfrm>
                <a:off x="2240670" y="2657736"/>
                <a:ext cx="601248" cy="337049"/>
                <a:chOff x="3523102" y="1791568"/>
                <a:chExt cx="6746733" cy="3782104"/>
              </a:xfrm>
              <a:grpFill/>
            </p:grpSpPr>
            <p:sp>
              <p:nvSpPr>
                <p:cNvPr id="889" name="Rectangle 888">
                  <a:extLst>
                    <a:ext uri="{FF2B5EF4-FFF2-40B4-BE49-F238E27FC236}">
                      <a16:creationId xmlns:a16="http://schemas.microsoft.com/office/drawing/2014/main" id="{58788634-B4E2-4500-A64B-30709CEB9515}"/>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90" name="Freeform 104">
                  <a:extLst>
                    <a:ext uri="{FF2B5EF4-FFF2-40B4-BE49-F238E27FC236}">
                      <a16:creationId xmlns:a16="http://schemas.microsoft.com/office/drawing/2014/main" id="{4F284D68-BFD8-4D83-B357-97D84FF8F4E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91" name="Freeform 105">
                  <a:extLst>
                    <a:ext uri="{FF2B5EF4-FFF2-40B4-BE49-F238E27FC236}">
                      <a16:creationId xmlns:a16="http://schemas.microsoft.com/office/drawing/2014/main" id="{AC3561B8-6948-48EE-AE23-DAC10834C4A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88" name="Hexagon 887">
                <a:extLst>
                  <a:ext uri="{FF2B5EF4-FFF2-40B4-BE49-F238E27FC236}">
                    <a16:creationId xmlns:a16="http://schemas.microsoft.com/office/drawing/2014/main" id="{807B5F30-2B6E-4DED-9100-8A8958F7AC9C}"/>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07" name="Group 706">
              <a:extLst>
                <a:ext uri="{FF2B5EF4-FFF2-40B4-BE49-F238E27FC236}">
                  <a16:creationId xmlns:a16="http://schemas.microsoft.com/office/drawing/2014/main" id="{21075B35-6008-4E18-AC19-1B826B301A8E}"/>
                </a:ext>
              </a:extLst>
            </p:cNvPr>
            <p:cNvGrpSpPr/>
            <p:nvPr/>
          </p:nvGrpSpPr>
          <p:grpSpPr>
            <a:xfrm>
              <a:off x="10302268" y="8885435"/>
              <a:ext cx="589345" cy="330376"/>
              <a:chOff x="2240670" y="2657736"/>
              <a:chExt cx="601248" cy="337049"/>
            </a:xfrm>
            <a:solidFill>
              <a:schemeClr val="tx1">
                <a:lumMod val="50000"/>
              </a:schemeClr>
            </a:solidFill>
          </p:grpSpPr>
          <p:grpSp>
            <p:nvGrpSpPr>
              <p:cNvPr id="882" name="Group 881">
                <a:extLst>
                  <a:ext uri="{FF2B5EF4-FFF2-40B4-BE49-F238E27FC236}">
                    <a16:creationId xmlns:a16="http://schemas.microsoft.com/office/drawing/2014/main" id="{CF91A977-C134-4CEA-A169-1B59991BF319}"/>
                  </a:ext>
                </a:extLst>
              </p:cNvPr>
              <p:cNvGrpSpPr/>
              <p:nvPr/>
            </p:nvGrpSpPr>
            <p:grpSpPr>
              <a:xfrm>
                <a:off x="2240670" y="2657736"/>
                <a:ext cx="601248" cy="337049"/>
                <a:chOff x="3523102" y="1791568"/>
                <a:chExt cx="6746733" cy="3782104"/>
              </a:xfrm>
              <a:grpFill/>
            </p:grpSpPr>
            <p:sp>
              <p:nvSpPr>
                <p:cNvPr id="884" name="Rectangle 883">
                  <a:extLst>
                    <a:ext uri="{FF2B5EF4-FFF2-40B4-BE49-F238E27FC236}">
                      <a16:creationId xmlns:a16="http://schemas.microsoft.com/office/drawing/2014/main" id="{2EE25422-9783-4171-B40C-FF3ED95BE17C}"/>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85" name="Freeform 104">
                  <a:extLst>
                    <a:ext uri="{FF2B5EF4-FFF2-40B4-BE49-F238E27FC236}">
                      <a16:creationId xmlns:a16="http://schemas.microsoft.com/office/drawing/2014/main" id="{7FBDEEB0-4E1A-4BFF-BBD2-7CA8765A86D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86" name="Freeform 105">
                  <a:extLst>
                    <a:ext uri="{FF2B5EF4-FFF2-40B4-BE49-F238E27FC236}">
                      <a16:creationId xmlns:a16="http://schemas.microsoft.com/office/drawing/2014/main" id="{B8575DD0-F208-45E0-B2DE-5760503AB7F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83" name="Hexagon 882">
                <a:extLst>
                  <a:ext uri="{FF2B5EF4-FFF2-40B4-BE49-F238E27FC236}">
                    <a16:creationId xmlns:a16="http://schemas.microsoft.com/office/drawing/2014/main" id="{CBD459F7-2C26-4B3B-A638-D2150580F19F}"/>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08" name="Group 707">
              <a:extLst>
                <a:ext uri="{FF2B5EF4-FFF2-40B4-BE49-F238E27FC236}">
                  <a16:creationId xmlns:a16="http://schemas.microsoft.com/office/drawing/2014/main" id="{E0BEAD55-3053-47A8-8C1E-43320BB83085}"/>
                </a:ext>
              </a:extLst>
            </p:cNvPr>
            <p:cNvGrpSpPr/>
            <p:nvPr/>
          </p:nvGrpSpPr>
          <p:grpSpPr>
            <a:xfrm>
              <a:off x="10454668" y="9037835"/>
              <a:ext cx="589345" cy="330376"/>
              <a:chOff x="2240670" y="2657736"/>
              <a:chExt cx="601248" cy="337049"/>
            </a:xfrm>
            <a:solidFill>
              <a:schemeClr val="tx1">
                <a:lumMod val="50000"/>
              </a:schemeClr>
            </a:solidFill>
          </p:grpSpPr>
          <p:grpSp>
            <p:nvGrpSpPr>
              <p:cNvPr id="877" name="Group 876">
                <a:extLst>
                  <a:ext uri="{FF2B5EF4-FFF2-40B4-BE49-F238E27FC236}">
                    <a16:creationId xmlns:a16="http://schemas.microsoft.com/office/drawing/2014/main" id="{BB6DBE20-584D-46E0-BB2C-C9382819444F}"/>
                  </a:ext>
                </a:extLst>
              </p:cNvPr>
              <p:cNvGrpSpPr/>
              <p:nvPr/>
            </p:nvGrpSpPr>
            <p:grpSpPr>
              <a:xfrm>
                <a:off x="2240670" y="2657736"/>
                <a:ext cx="601248" cy="337049"/>
                <a:chOff x="3523102" y="1791568"/>
                <a:chExt cx="6746733" cy="3782104"/>
              </a:xfrm>
              <a:grpFill/>
            </p:grpSpPr>
            <p:sp>
              <p:nvSpPr>
                <p:cNvPr id="879" name="Rectangle 878">
                  <a:extLst>
                    <a:ext uri="{FF2B5EF4-FFF2-40B4-BE49-F238E27FC236}">
                      <a16:creationId xmlns:a16="http://schemas.microsoft.com/office/drawing/2014/main" id="{6723DF08-54AF-4D18-B47D-E26F7DF09A26}"/>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80" name="Freeform 104">
                  <a:extLst>
                    <a:ext uri="{FF2B5EF4-FFF2-40B4-BE49-F238E27FC236}">
                      <a16:creationId xmlns:a16="http://schemas.microsoft.com/office/drawing/2014/main" id="{321106E7-7373-4A05-880D-C14E67BD022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81" name="Freeform 105">
                  <a:extLst>
                    <a:ext uri="{FF2B5EF4-FFF2-40B4-BE49-F238E27FC236}">
                      <a16:creationId xmlns:a16="http://schemas.microsoft.com/office/drawing/2014/main" id="{29800013-0230-4DF0-B936-C1817BDA6B7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78" name="Hexagon 877">
                <a:extLst>
                  <a:ext uri="{FF2B5EF4-FFF2-40B4-BE49-F238E27FC236}">
                    <a16:creationId xmlns:a16="http://schemas.microsoft.com/office/drawing/2014/main" id="{6BF74133-96D7-4C92-AC99-447F1C699956}"/>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09" name="Group 708">
              <a:extLst>
                <a:ext uri="{FF2B5EF4-FFF2-40B4-BE49-F238E27FC236}">
                  <a16:creationId xmlns:a16="http://schemas.microsoft.com/office/drawing/2014/main" id="{25D05EE0-317B-4A3F-9F82-AF2DADF954E1}"/>
                </a:ext>
              </a:extLst>
            </p:cNvPr>
            <p:cNvGrpSpPr/>
            <p:nvPr/>
          </p:nvGrpSpPr>
          <p:grpSpPr>
            <a:xfrm>
              <a:off x="10607068" y="9190235"/>
              <a:ext cx="589345" cy="330376"/>
              <a:chOff x="2240670" y="2657736"/>
              <a:chExt cx="601248" cy="337049"/>
            </a:xfrm>
            <a:solidFill>
              <a:schemeClr val="tx1">
                <a:lumMod val="50000"/>
              </a:schemeClr>
            </a:solidFill>
          </p:grpSpPr>
          <p:grpSp>
            <p:nvGrpSpPr>
              <p:cNvPr id="872" name="Group 871">
                <a:extLst>
                  <a:ext uri="{FF2B5EF4-FFF2-40B4-BE49-F238E27FC236}">
                    <a16:creationId xmlns:a16="http://schemas.microsoft.com/office/drawing/2014/main" id="{C691C8AF-9026-472A-9045-81869EA300AF}"/>
                  </a:ext>
                </a:extLst>
              </p:cNvPr>
              <p:cNvGrpSpPr/>
              <p:nvPr/>
            </p:nvGrpSpPr>
            <p:grpSpPr>
              <a:xfrm>
                <a:off x="2240670" y="2657736"/>
                <a:ext cx="601248" cy="337049"/>
                <a:chOff x="3523102" y="1791568"/>
                <a:chExt cx="6746733" cy="3782104"/>
              </a:xfrm>
              <a:grpFill/>
            </p:grpSpPr>
            <p:sp>
              <p:nvSpPr>
                <p:cNvPr id="874" name="Rectangle 873">
                  <a:extLst>
                    <a:ext uri="{FF2B5EF4-FFF2-40B4-BE49-F238E27FC236}">
                      <a16:creationId xmlns:a16="http://schemas.microsoft.com/office/drawing/2014/main" id="{B21DD6D8-7E44-4738-8395-8A517133931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75" name="Freeform 104">
                  <a:extLst>
                    <a:ext uri="{FF2B5EF4-FFF2-40B4-BE49-F238E27FC236}">
                      <a16:creationId xmlns:a16="http://schemas.microsoft.com/office/drawing/2014/main" id="{FCD9C090-740A-4B70-A6F7-4BD38C04D9E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76" name="Freeform 105">
                  <a:extLst>
                    <a:ext uri="{FF2B5EF4-FFF2-40B4-BE49-F238E27FC236}">
                      <a16:creationId xmlns:a16="http://schemas.microsoft.com/office/drawing/2014/main" id="{E3BAD1EB-A652-4B70-964E-DA79EDEE5AB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73" name="Hexagon 872">
                <a:extLst>
                  <a:ext uri="{FF2B5EF4-FFF2-40B4-BE49-F238E27FC236}">
                    <a16:creationId xmlns:a16="http://schemas.microsoft.com/office/drawing/2014/main" id="{89368E49-E16B-4A3A-9A59-701A2DB7599A}"/>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10" name="Group 709">
              <a:extLst>
                <a:ext uri="{FF2B5EF4-FFF2-40B4-BE49-F238E27FC236}">
                  <a16:creationId xmlns:a16="http://schemas.microsoft.com/office/drawing/2014/main" id="{C3D914FE-35FA-4A92-B83D-E3FA1FD400EA}"/>
                </a:ext>
              </a:extLst>
            </p:cNvPr>
            <p:cNvGrpSpPr/>
            <p:nvPr/>
          </p:nvGrpSpPr>
          <p:grpSpPr>
            <a:xfrm>
              <a:off x="10759468" y="9342635"/>
              <a:ext cx="589345" cy="330376"/>
              <a:chOff x="2240670" y="2657736"/>
              <a:chExt cx="601248" cy="337049"/>
            </a:xfrm>
            <a:solidFill>
              <a:schemeClr val="tx1">
                <a:lumMod val="50000"/>
              </a:schemeClr>
            </a:solidFill>
          </p:grpSpPr>
          <p:grpSp>
            <p:nvGrpSpPr>
              <p:cNvPr id="867" name="Group 866">
                <a:extLst>
                  <a:ext uri="{FF2B5EF4-FFF2-40B4-BE49-F238E27FC236}">
                    <a16:creationId xmlns:a16="http://schemas.microsoft.com/office/drawing/2014/main" id="{9AA83E43-7796-4A50-8313-94AE5A859413}"/>
                  </a:ext>
                </a:extLst>
              </p:cNvPr>
              <p:cNvGrpSpPr/>
              <p:nvPr/>
            </p:nvGrpSpPr>
            <p:grpSpPr>
              <a:xfrm>
                <a:off x="2240670" y="2657736"/>
                <a:ext cx="601248" cy="337049"/>
                <a:chOff x="3523102" y="1791568"/>
                <a:chExt cx="6746733" cy="3782104"/>
              </a:xfrm>
              <a:grpFill/>
            </p:grpSpPr>
            <p:sp>
              <p:nvSpPr>
                <p:cNvPr id="869" name="Rectangle 868">
                  <a:extLst>
                    <a:ext uri="{FF2B5EF4-FFF2-40B4-BE49-F238E27FC236}">
                      <a16:creationId xmlns:a16="http://schemas.microsoft.com/office/drawing/2014/main" id="{884E3CEE-4424-4167-A45A-03F32CE96EA5}"/>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70" name="Freeform 104">
                  <a:extLst>
                    <a:ext uri="{FF2B5EF4-FFF2-40B4-BE49-F238E27FC236}">
                      <a16:creationId xmlns:a16="http://schemas.microsoft.com/office/drawing/2014/main" id="{118E72D1-DA85-4C42-A995-FF195C51A48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71" name="Freeform 105">
                  <a:extLst>
                    <a:ext uri="{FF2B5EF4-FFF2-40B4-BE49-F238E27FC236}">
                      <a16:creationId xmlns:a16="http://schemas.microsoft.com/office/drawing/2014/main" id="{CF01BA41-87A1-41A7-BA88-10A63660336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68" name="Hexagon 867">
                <a:extLst>
                  <a:ext uri="{FF2B5EF4-FFF2-40B4-BE49-F238E27FC236}">
                    <a16:creationId xmlns:a16="http://schemas.microsoft.com/office/drawing/2014/main" id="{8C450C38-C1FF-4564-928A-67292E57D327}"/>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11" name="Group 710">
              <a:extLst>
                <a:ext uri="{FF2B5EF4-FFF2-40B4-BE49-F238E27FC236}">
                  <a16:creationId xmlns:a16="http://schemas.microsoft.com/office/drawing/2014/main" id="{25FC4C42-9630-4F43-82FD-7614E4F068F2}"/>
                </a:ext>
              </a:extLst>
            </p:cNvPr>
            <p:cNvGrpSpPr/>
            <p:nvPr/>
          </p:nvGrpSpPr>
          <p:grpSpPr>
            <a:xfrm>
              <a:off x="10911868" y="9495035"/>
              <a:ext cx="589345" cy="330376"/>
              <a:chOff x="2240670" y="2657736"/>
              <a:chExt cx="601248" cy="337049"/>
            </a:xfrm>
            <a:solidFill>
              <a:schemeClr val="tx1">
                <a:lumMod val="50000"/>
              </a:schemeClr>
            </a:solidFill>
          </p:grpSpPr>
          <p:grpSp>
            <p:nvGrpSpPr>
              <p:cNvPr id="862" name="Group 861">
                <a:extLst>
                  <a:ext uri="{FF2B5EF4-FFF2-40B4-BE49-F238E27FC236}">
                    <a16:creationId xmlns:a16="http://schemas.microsoft.com/office/drawing/2014/main" id="{2836BAF3-80C1-4C7A-9081-8A518DE16DBD}"/>
                  </a:ext>
                </a:extLst>
              </p:cNvPr>
              <p:cNvGrpSpPr/>
              <p:nvPr/>
            </p:nvGrpSpPr>
            <p:grpSpPr>
              <a:xfrm>
                <a:off x="2240670" y="2657736"/>
                <a:ext cx="601248" cy="337049"/>
                <a:chOff x="3523102" y="1791568"/>
                <a:chExt cx="6746733" cy="3782104"/>
              </a:xfrm>
              <a:grpFill/>
            </p:grpSpPr>
            <p:sp>
              <p:nvSpPr>
                <p:cNvPr id="864" name="Rectangle 863">
                  <a:extLst>
                    <a:ext uri="{FF2B5EF4-FFF2-40B4-BE49-F238E27FC236}">
                      <a16:creationId xmlns:a16="http://schemas.microsoft.com/office/drawing/2014/main" id="{9F2FB2BD-3A40-4EF3-8F6A-FB8FD074A81A}"/>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65" name="Freeform 104">
                  <a:extLst>
                    <a:ext uri="{FF2B5EF4-FFF2-40B4-BE49-F238E27FC236}">
                      <a16:creationId xmlns:a16="http://schemas.microsoft.com/office/drawing/2014/main" id="{876F91D6-9B79-42EA-A471-57414DFD422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66" name="Freeform 105">
                  <a:extLst>
                    <a:ext uri="{FF2B5EF4-FFF2-40B4-BE49-F238E27FC236}">
                      <a16:creationId xmlns:a16="http://schemas.microsoft.com/office/drawing/2014/main" id="{01C3A831-1109-4DCC-B410-F9B8EA61F7D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63" name="Hexagon 862">
                <a:extLst>
                  <a:ext uri="{FF2B5EF4-FFF2-40B4-BE49-F238E27FC236}">
                    <a16:creationId xmlns:a16="http://schemas.microsoft.com/office/drawing/2014/main" id="{B49E30BD-7D15-4B50-885E-84565F9A6585}"/>
                  </a:ext>
                </a:extLst>
              </p:cNvPr>
              <p:cNvSpPr/>
              <p:nvPr/>
            </p:nvSpPr>
            <p:spPr bwMode="auto">
              <a:xfrm>
                <a:off x="2398893" y="2701796"/>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12" name="Group 711">
              <a:extLst>
                <a:ext uri="{FF2B5EF4-FFF2-40B4-BE49-F238E27FC236}">
                  <a16:creationId xmlns:a16="http://schemas.microsoft.com/office/drawing/2014/main" id="{61256BAF-DE63-4CE4-BB27-65E21CDF3B7C}"/>
                </a:ext>
              </a:extLst>
            </p:cNvPr>
            <p:cNvGrpSpPr/>
            <p:nvPr/>
          </p:nvGrpSpPr>
          <p:grpSpPr>
            <a:xfrm>
              <a:off x="12884644" y="4128403"/>
              <a:ext cx="589345" cy="330376"/>
              <a:chOff x="2244917" y="2288296"/>
              <a:chExt cx="601248" cy="337049"/>
            </a:xfrm>
          </p:grpSpPr>
          <p:grpSp>
            <p:nvGrpSpPr>
              <p:cNvPr id="857" name="Group 856">
                <a:extLst>
                  <a:ext uri="{FF2B5EF4-FFF2-40B4-BE49-F238E27FC236}">
                    <a16:creationId xmlns:a16="http://schemas.microsoft.com/office/drawing/2014/main" id="{1056BC37-4002-4573-8B3F-CA6AE9884876}"/>
                  </a:ext>
                </a:extLst>
              </p:cNvPr>
              <p:cNvGrpSpPr/>
              <p:nvPr/>
            </p:nvGrpSpPr>
            <p:grpSpPr>
              <a:xfrm>
                <a:off x="2244917" y="2288296"/>
                <a:ext cx="601248" cy="337049"/>
                <a:chOff x="3523102" y="1791568"/>
                <a:chExt cx="6746733" cy="3782104"/>
              </a:xfrm>
              <a:solidFill>
                <a:srgbClr val="C00000"/>
              </a:solidFill>
            </p:grpSpPr>
            <p:sp>
              <p:nvSpPr>
                <p:cNvPr id="859" name="Rectangle 858">
                  <a:extLst>
                    <a:ext uri="{FF2B5EF4-FFF2-40B4-BE49-F238E27FC236}">
                      <a16:creationId xmlns:a16="http://schemas.microsoft.com/office/drawing/2014/main" id="{58295A07-D5DF-477C-8A79-E29A672C3C8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60" name="Freeform 100">
                  <a:extLst>
                    <a:ext uri="{FF2B5EF4-FFF2-40B4-BE49-F238E27FC236}">
                      <a16:creationId xmlns:a16="http://schemas.microsoft.com/office/drawing/2014/main" id="{9C7CB89B-7702-47D3-BD45-D98E82C5F26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61" name="Freeform 101">
                  <a:extLst>
                    <a:ext uri="{FF2B5EF4-FFF2-40B4-BE49-F238E27FC236}">
                      <a16:creationId xmlns:a16="http://schemas.microsoft.com/office/drawing/2014/main" id="{BBDAB1C1-6D66-4FDC-A190-C8A7B6FF65B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58" name="Hexagon 857">
                <a:extLst>
                  <a:ext uri="{FF2B5EF4-FFF2-40B4-BE49-F238E27FC236}">
                    <a16:creationId xmlns:a16="http://schemas.microsoft.com/office/drawing/2014/main" id="{796D5E2A-F1B2-4744-8EDD-2D24704DD771}"/>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13" name="Group 712">
              <a:extLst>
                <a:ext uri="{FF2B5EF4-FFF2-40B4-BE49-F238E27FC236}">
                  <a16:creationId xmlns:a16="http://schemas.microsoft.com/office/drawing/2014/main" id="{39004E44-5950-4FA0-9D5B-D214ACEA8B51}"/>
                </a:ext>
              </a:extLst>
            </p:cNvPr>
            <p:cNvGrpSpPr/>
            <p:nvPr/>
          </p:nvGrpSpPr>
          <p:grpSpPr>
            <a:xfrm>
              <a:off x="13037044" y="4280803"/>
              <a:ext cx="589345" cy="330376"/>
              <a:chOff x="2244917" y="2288296"/>
              <a:chExt cx="601248" cy="337049"/>
            </a:xfrm>
          </p:grpSpPr>
          <p:grpSp>
            <p:nvGrpSpPr>
              <p:cNvPr id="852" name="Group 851">
                <a:extLst>
                  <a:ext uri="{FF2B5EF4-FFF2-40B4-BE49-F238E27FC236}">
                    <a16:creationId xmlns:a16="http://schemas.microsoft.com/office/drawing/2014/main" id="{E31D41A6-2371-495C-98FA-D59E56FE7D8B}"/>
                  </a:ext>
                </a:extLst>
              </p:cNvPr>
              <p:cNvGrpSpPr/>
              <p:nvPr/>
            </p:nvGrpSpPr>
            <p:grpSpPr>
              <a:xfrm>
                <a:off x="2244917" y="2288296"/>
                <a:ext cx="601248" cy="337049"/>
                <a:chOff x="3523102" y="1791568"/>
                <a:chExt cx="6746733" cy="3782104"/>
              </a:xfrm>
              <a:solidFill>
                <a:srgbClr val="C00000"/>
              </a:solidFill>
            </p:grpSpPr>
            <p:sp>
              <p:nvSpPr>
                <p:cNvPr id="854" name="Rectangle 853">
                  <a:extLst>
                    <a:ext uri="{FF2B5EF4-FFF2-40B4-BE49-F238E27FC236}">
                      <a16:creationId xmlns:a16="http://schemas.microsoft.com/office/drawing/2014/main" id="{A306402F-63E8-4410-A10E-6348A838398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55" name="Freeform 100">
                  <a:extLst>
                    <a:ext uri="{FF2B5EF4-FFF2-40B4-BE49-F238E27FC236}">
                      <a16:creationId xmlns:a16="http://schemas.microsoft.com/office/drawing/2014/main" id="{D3DD6C60-5A63-478B-951F-A1E27611062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56" name="Freeform 101">
                  <a:extLst>
                    <a:ext uri="{FF2B5EF4-FFF2-40B4-BE49-F238E27FC236}">
                      <a16:creationId xmlns:a16="http://schemas.microsoft.com/office/drawing/2014/main" id="{F99FDD92-95CA-48B4-BD2F-174290A64F9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53" name="Hexagon 852">
                <a:extLst>
                  <a:ext uri="{FF2B5EF4-FFF2-40B4-BE49-F238E27FC236}">
                    <a16:creationId xmlns:a16="http://schemas.microsoft.com/office/drawing/2014/main" id="{A7780157-5FD9-4890-8CE0-9CF97DBBCC79}"/>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14" name="Group 713">
              <a:extLst>
                <a:ext uri="{FF2B5EF4-FFF2-40B4-BE49-F238E27FC236}">
                  <a16:creationId xmlns:a16="http://schemas.microsoft.com/office/drawing/2014/main" id="{038E1294-38BF-4E81-A45B-4892206063DA}"/>
                </a:ext>
              </a:extLst>
            </p:cNvPr>
            <p:cNvGrpSpPr/>
            <p:nvPr/>
          </p:nvGrpSpPr>
          <p:grpSpPr>
            <a:xfrm>
              <a:off x="13189444" y="4433203"/>
              <a:ext cx="589345" cy="330376"/>
              <a:chOff x="2244917" y="2288296"/>
              <a:chExt cx="601248" cy="337049"/>
            </a:xfrm>
          </p:grpSpPr>
          <p:grpSp>
            <p:nvGrpSpPr>
              <p:cNvPr id="847" name="Group 846">
                <a:extLst>
                  <a:ext uri="{FF2B5EF4-FFF2-40B4-BE49-F238E27FC236}">
                    <a16:creationId xmlns:a16="http://schemas.microsoft.com/office/drawing/2014/main" id="{661E30AA-CE44-4E20-A428-52FABC9099C6}"/>
                  </a:ext>
                </a:extLst>
              </p:cNvPr>
              <p:cNvGrpSpPr/>
              <p:nvPr/>
            </p:nvGrpSpPr>
            <p:grpSpPr>
              <a:xfrm>
                <a:off x="2244917" y="2288296"/>
                <a:ext cx="601248" cy="337049"/>
                <a:chOff x="3523102" y="1791568"/>
                <a:chExt cx="6746733" cy="3782104"/>
              </a:xfrm>
              <a:solidFill>
                <a:srgbClr val="C00000"/>
              </a:solidFill>
            </p:grpSpPr>
            <p:sp>
              <p:nvSpPr>
                <p:cNvPr id="849" name="Rectangle 848">
                  <a:extLst>
                    <a:ext uri="{FF2B5EF4-FFF2-40B4-BE49-F238E27FC236}">
                      <a16:creationId xmlns:a16="http://schemas.microsoft.com/office/drawing/2014/main" id="{E9B45D29-E11B-4BAE-8BB3-4A631590A75C}"/>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50" name="Freeform 100">
                  <a:extLst>
                    <a:ext uri="{FF2B5EF4-FFF2-40B4-BE49-F238E27FC236}">
                      <a16:creationId xmlns:a16="http://schemas.microsoft.com/office/drawing/2014/main" id="{61125CCF-6ACD-436A-B63A-DDEEEA2754C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51" name="Freeform 101">
                  <a:extLst>
                    <a:ext uri="{FF2B5EF4-FFF2-40B4-BE49-F238E27FC236}">
                      <a16:creationId xmlns:a16="http://schemas.microsoft.com/office/drawing/2014/main" id="{7FD4CC12-8768-46C0-B746-EE7CA63C47E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48" name="Hexagon 847">
                <a:extLst>
                  <a:ext uri="{FF2B5EF4-FFF2-40B4-BE49-F238E27FC236}">
                    <a16:creationId xmlns:a16="http://schemas.microsoft.com/office/drawing/2014/main" id="{D62D5415-0908-43D2-997A-875C1BA809A5}"/>
                  </a:ext>
                </a:extLst>
              </p:cNvPr>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15" name="Group 714">
              <a:extLst>
                <a:ext uri="{FF2B5EF4-FFF2-40B4-BE49-F238E27FC236}">
                  <a16:creationId xmlns:a16="http://schemas.microsoft.com/office/drawing/2014/main" id="{70D6616A-EE1C-4F89-81DA-87AC51830AE7}"/>
                </a:ext>
              </a:extLst>
            </p:cNvPr>
            <p:cNvGrpSpPr/>
            <p:nvPr/>
          </p:nvGrpSpPr>
          <p:grpSpPr>
            <a:xfrm>
              <a:off x="12881354" y="4978028"/>
              <a:ext cx="589345" cy="330376"/>
              <a:chOff x="1601399" y="2288295"/>
              <a:chExt cx="601248" cy="337049"/>
            </a:xfrm>
          </p:grpSpPr>
          <p:grpSp>
            <p:nvGrpSpPr>
              <p:cNvPr id="842" name="Group 841">
                <a:extLst>
                  <a:ext uri="{FF2B5EF4-FFF2-40B4-BE49-F238E27FC236}">
                    <a16:creationId xmlns:a16="http://schemas.microsoft.com/office/drawing/2014/main" id="{50BB9B6E-068F-43F4-9CC0-2287C0155587}"/>
                  </a:ext>
                </a:extLst>
              </p:cNvPr>
              <p:cNvGrpSpPr/>
              <p:nvPr/>
            </p:nvGrpSpPr>
            <p:grpSpPr>
              <a:xfrm>
                <a:off x="1601399" y="2288295"/>
                <a:ext cx="601248" cy="337049"/>
                <a:chOff x="3523102" y="1791568"/>
                <a:chExt cx="6746733" cy="3782104"/>
              </a:xfrm>
              <a:solidFill>
                <a:srgbClr val="002060"/>
              </a:solidFill>
            </p:grpSpPr>
            <p:sp>
              <p:nvSpPr>
                <p:cNvPr id="844" name="Rectangle 843">
                  <a:extLst>
                    <a:ext uri="{FF2B5EF4-FFF2-40B4-BE49-F238E27FC236}">
                      <a16:creationId xmlns:a16="http://schemas.microsoft.com/office/drawing/2014/main" id="{460450AB-D343-49B2-8246-8AA5C8E91B4F}"/>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45" name="Freeform 96">
                  <a:extLst>
                    <a:ext uri="{FF2B5EF4-FFF2-40B4-BE49-F238E27FC236}">
                      <a16:creationId xmlns:a16="http://schemas.microsoft.com/office/drawing/2014/main" id="{5042D70E-BCA0-4642-BEF6-0875C78744E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46" name="Freeform 97">
                  <a:extLst>
                    <a:ext uri="{FF2B5EF4-FFF2-40B4-BE49-F238E27FC236}">
                      <a16:creationId xmlns:a16="http://schemas.microsoft.com/office/drawing/2014/main" id="{163FC63C-68B8-4F26-BC50-9E43BD65DD7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43" name="Hexagon 842">
                <a:extLst>
                  <a:ext uri="{FF2B5EF4-FFF2-40B4-BE49-F238E27FC236}">
                    <a16:creationId xmlns:a16="http://schemas.microsoft.com/office/drawing/2014/main" id="{40ECA3F1-BA24-4B1B-B444-DC1141FC7E7D}"/>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16" name="Group 715">
              <a:extLst>
                <a:ext uri="{FF2B5EF4-FFF2-40B4-BE49-F238E27FC236}">
                  <a16:creationId xmlns:a16="http://schemas.microsoft.com/office/drawing/2014/main" id="{062B7395-D0FB-49D5-BC89-D3EE4C20F43E}"/>
                </a:ext>
              </a:extLst>
            </p:cNvPr>
            <p:cNvGrpSpPr/>
            <p:nvPr/>
          </p:nvGrpSpPr>
          <p:grpSpPr>
            <a:xfrm>
              <a:off x="13033754" y="5130428"/>
              <a:ext cx="589345" cy="330376"/>
              <a:chOff x="1601399" y="2288295"/>
              <a:chExt cx="601248" cy="337049"/>
            </a:xfrm>
          </p:grpSpPr>
          <p:grpSp>
            <p:nvGrpSpPr>
              <p:cNvPr id="837" name="Group 836">
                <a:extLst>
                  <a:ext uri="{FF2B5EF4-FFF2-40B4-BE49-F238E27FC236}">
                    <a16:creationId xmlns:a16="http://schemas.microsoft.com/office/drawing/2014/main" id="{4C9AE1D1-5516-40E9-9573-B229A861FEEE}"/>
                  </a:ext>
                </a:extLst>
              </p:cNvPr>
              <p:cNvGrpSpPr/>
              <p:nvPr/>
            </p:nvGrpSpPr>
            <p:grpSpPr>
              <a:xfrm>
                <a:off x="1601399" y="2288295"/>
                <a:ext cx="601248" cy="337049"/>
                <a:chOff x="3523102" y="1791568"/>
                <a:chExt cx="6746733" cy="3782104"/>
              </a:xfrm>
              <a:solidFill>
                <a:srgbClr val="002060"/>
              </a:solidFill>
            </p:grpSpPr>
            <p:sp>
              <p:nvSpPr>
                <p:cNvPr id="839" name="Rectangle 838">
                  <a:extLst>
                    <a:ext uri="{FF2B5EF4-FFF2-40B4-BE49-F238E27FC236}">
                      <a16:creationId xmlns:a16="http://schemas.microsoft.com/office/drawing/2014/main" id="{D0EB4A56-E76A-4934-82F3-1F54A6C3842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40" name="Freeform 96">
                  <a:extLst>
                    <a:ext uri="{FF2B5EF4-FFF2-40B4-BE49-F238E27FC236}">
                      <a16:creationId xmlns:a16="http://schemas.microsoft.com/office/drawing/2014/main" id="{6DA1D036-E212-416D-AC77-CC748029586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41" name="Freeform 97">
                  <a:extLst>
                    <a:ext uri="{FF2B5EF4-FFF2-40B4-BE49-F238E27FC236}">
                      <a16:creationId xmlns:a16="http://schemas.microsoft.com/office/drawing/2014/main" id="{4E214EF1-1080-45EB-8EB5-A66AF767973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38" name="Hexagon 837">
                <a:extLst>
                  <a:ext uri="{FF2B5EF4-FFF2-40B4-BE49-F238E27FC236}">
                    <a16:creationId xmlns:a16="http://schemas.microsoft.com/office/drawing/2014/main" id="{E3D9E67E-88B1-42E7-899F-12AEE4820428}"/>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17" name="Group 716">
              <a:extLst>
                <a:ext uri="{FF2B5EF4-FFF2-40B4-BE49-F238E27FC236}">
                  <a16:creationId xmlns:a16="http://schemas.microsoft.com/office/drawing/2014/main" id="{8D1A978B-0E6D-42E6-9C58-39F688AE3063}"/>
                </a:ext>
              </a:extLst>
            </p:cNvPr>
            <p:cNvGrpSpPr/>
            <p:nvPr/>
          </p:nvGrpSpPr>
          <p:grpSpPr>
            <a:xfrm>
              <a:off x="13186154" y="5282828"/>
              <a:ext cx="589345" cy="330376"/>
              <a:chOff x="1601399" y="2288295"/>
              <a:chExt cx="601248" cy="337049"/>
            </a:xfrm>
          </p:grpSpPr>
          <p:grpSp>
            <p:nvGrpSpPr>
              <p:cNvPr id="832" name="Group 831">
                <a:extLst>
                  <a:ext uri="{FF2B5EF4-FFF2-40B4-BE49-F238E27FC236}">
                    <a16:creationId xmlns:a16="http://schemas.microsoft.com/office/drawing/2014/main" id="{D3CB291D-D576-4776-B7C5-558D2296DBCF}"/>
                  </a:ext>
                </a:extLst>
              </p:cNvPr>
              <p:cNvGrpSpPr/>
              <p:nvPr/>
            </p:nvGrpSpPr>
            <p:grpSpPr>
              <a:xfrm>
                <a:off x="1601399" y="2288295"/>
                <a:ext cx="601248" cy="337049"/>
                <a:chOff x="3523102" y="1791568"/>
                <a:chExt cx="6746733" cy="3782104"/>
              </a:xfrm>
              <a:solidFill>
                <a:srgbClr val="002060"/>
              </a:solidFill>
            </p:grpSpPr>
            <p:sp>
              <p:nvSpPr>
                <p:cNvPr id="834" name="Rectangle 833">
                  <a:extLst>
                    <a:ext uri="{FF2B5EF4-FFF2-40B4-BE49-F238E27FC236}">
                      <a16:creationId xmlns:a16="http://schemas.microsoft.com/office/drawing/2014/main" id="{CDD44A8C-A0FA-439C-8C97-84F73B776DB6}"/>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35" name="Freeform 96">
                  <a:extLst>
                    <a:ext uri="{FF2B5EF4-FFF2-40B4-BE49-F238E27FC236}">
                      <a16:creationId xmlns:a16="http://schemas.microsoft.com/office/drawing/2014/main" id="{29D25734-7B3C-446E-B042-C6996981AD0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36" name="Freeform 97">
                  <a:extLst>
                    <a:ext uri="{FF2B5EF4-FFF2-40B4-BE49-F238E27FC236}">
                      <a16:creationId xmlns:a16="http://schemas.microsoft.com/office/drawing/2014/main" id="{2FC384B5-D92E-445F-8784-7555B5F6857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33" name="Hexagon 832">
                <a:extLst>
                  <a:ext uri="{FF2B5EF4-FFF2-40B4-BE49-F238E27FC236}">
                    <a16:creationId xmlns:a16="http://schemas.microsoft.com/office/drawing/2014/main" id="{487098B2-6174-4EC2-AFC2-BE2BBBF89D2E}"/>
                  </a:ext>
                </a:extLst>
              </p:cNvPr>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18" name="Group 717">
              <a:extLst>
                <a:ext uri="{FF2B5EF4-FFF2-40B4-BE49-F238E27FC236}">
                  <a16:creationId xmlns:a16="http://schemas.microsoft.com/office/drawing/2014/main" id="{25684585-0772-4269-8AFD-FE4CE76D405C}"/>
                </a:ext>
              </a:extLst>
            </p:cNvPr>
            <p:cNvGrpSpPr>
              <a:grpSpLocks noChangeAspect="1"/>
            </p:cNvGrpSpPr>
            <p:nvPr/>
          </p:nvGrpSpPr>
          <p:grpSpPr>
            <a:xfrm>
              <a:off x="12885737" y="5817817"/>
              <a:ext cx="518273" cy="290534"/>
              <a:chOff x="1596268" y="2657736"/>
              <a:chExt cx="601248" cy="337049"/>
            </a:xfrm>
          </p:grpSpPr>
          <p:grpSp>
            <p:nvGrpSpPr>
              <p:cNvPr id="827" name="Group 826">
                <a:extLst>
                  <a:ext uri="{FF2B5EF4-FFF2-40B4-BE49-F238E27FC236}">
                    <a16:creationId xmlns:a16="http://schemas.microsoft.com/office/drawing/2014/main" id="{305C87F1-2E99-4852-850D-7E446ADE9419}"/>
                  </a:ext>
                </a:extLst>
              </p:cNvPr>
              <p:cNvGrpSpPr/>
              <p:nvPr/>
            </p:nvGrpSpPr>
            <p:grpSpPr>
              <a:xfrm>
                <a:off x="1596268" y="2657736"/>
                <a:ext cx="601248" cy="337049"/>
                <a:chOff x="3523102" y="1791568"/>
                <a:chExt cx="6746733" cy="3782104"/>
              </a:xfrm>
              <a:solidFill>
                <a:srgbClr val="00B050"/>
              </a:solidFill>
            </p:grpSpPr>
            <p:sp>
              <p:nvSpPr>
                <p:cNvPr id="829" name="Rectangle 828">
                  <a:extLst>
                    <a:ext uri="{FF2B5EF4-FFF2-40B4-BE49-F238E27FC236}">
                      <a16:creationId xmlns:a16="http://schemas.microsoft.com/office/drawing/2014/main" id="{E792B96D-4F75-461E-9A0E-277B724423E7}"/>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30" name="Freeform 92">
                  <a:extLst>
                    <a:ext uri="{FF2B5EF4-FFF2-40B4-BE49-F238E27FC236}">
                      <a16:creationId xmlns:a16="http://schemas.microsoft.com/office/drawing/2014/main" id="{B9B2A8AA-10D3-41C7-8B16-CCEDBBA0B29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31" name="Freeform 93">
                  <a:extLst>
                    <a:ext uri="{FF2B5EF4-FFF2-40B4-BE49-F238E27FC236}">
                      <a16:creationId xmlns:a16="http://schemas.microsoft.com/office/drawing/2014/main" id="{0173FEC8-0E89-4EF4-ABBB-41B8D6D52E2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28" name="Hexagon 827">
                <a:extLst>
                  <a:ext uri="{FF2B5EF4-FFF2-40B4-BE49-F238E27FC236}">
                    <a16:creationId xmlns:a16="http://schemas.microsoft.com/office/drawing/2014/main" id="{03BAEAAF-71FF-474B-9D13-A3F6C112EB0B}"/>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19" name="Group 718">
              <a:extLst>
                <a:ext uri="{FF2B5EF4-FFF2-40B4-BE49-F238E27FC236}">
                  <a16:creationId xmlns:a16="http://schemas.microsoft.com/office/drawing/2014/main" id="{FE245AF3-12B4-42E0-8464-D1D8BD02C17D}"/>
                </a:ext>
              </a:extLst>
            </p:cNvPr>
            <p:cNvGrpSpPr>
              <a:grpSpLocks noChangeAspect="1"/>
            </p:cNvGrpSpPr>
            <p:nvPr/>
          </p:nvGrpSpPr>
          <p:grpSpPr>
            <a:xfrm>
              <a:off x="12894239" y="6290768"/>
              <a:ext cx="518273" cy="290534"/>
              <a:chOff x="1596268" y="2657736"/>
              <a:chExt cx="601248" cy="337049"/>
            </a:xfrm>
          </p:grpSpPr>
          <p:grpSp>
            <p:nvGrpSpPr>
              <p:cNvPr id="822" name="Group 821">
                <a:extLst>
                  <a:ext uri="{FF2B5EF4-FFF2-40B4-BE49-F238E27FC236}">
                    <a16:creationId xmlns:a16="http://schemas.microsoft.com/office/drawing/2014/main" id="{E4CF5C80-EB4F-4A95-AF10-473937950802}"/>
                  </a:ext>
                </a:extLst>
              </p:cNvPr>
              <p:cNvGrpSpPr/>
              <p:nvPr/>
            </p:nvGrpSpPr>
            <p:grpSpPr>
              <a:xfrm>
                <a:off x="1596268" y="2657736"/>
                <a:ext cx="601248" cy="337049"/>
                <a:chOff x="3523102" y="1791568"/>
                <a:chExt cx="6746733" cy="3782104"/>
              </a:xfrm>
              <a:solidFill>
                <a:srgbClr val="00B050"/>
              </a:solidFill>
            </p:grpSpPr>
            <p:sp>
              <p:nvSpPr>
                <p:cNvPr id="824" name="Rectangle 823">
                  <a:extLst>
                    <a:ext uri="{FF2B5EF4-FFF2-40B4-BE49-F238E27FC236}">
                      <a16:creationId xmlns:a16="http://schemas.microsoft.com/office/drawing/2014/main" id="{47A7AC3A-3067-4090-8D91-D9A9DAAD241A}"/>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25" name="Freeform 92">
                  <a:extLst>
                    <a:ext uri="{FF2B5EF4-FFF2-40B4-BE49-F238E27FC236}">
                      <a16:creationId xmlns:a16="http://schemas.microsoft.com/office/drawing/2014/main" id="{C660BBBB-3CE9-4F3E-B9F5-497D2240162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26" name="Freeform 93">
                  <a:extLst>
                    <a:ext uri="{FF2B5EF4-FFF2-40B4-BE49-F238E27FC236}">
                      <a16:creationId xmlns:a16="http://schemas.microsoft.com/office/drawing/2014/main" id="{A3B0DC46-90AF-471B-BBB3-3BB88DB0700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23" name="Hexagon 822">
                <a:extLst>
                  <a:ext uri="{FF2B5EF4-FFF2-40B4-BE49-F238E27FC236}">
                    <a16:creationId xmlns:a16="http://schemas.microsoft.com/office/drawing/2014/main" id="{92238C9B-1E1B-4AF8-BDFF-8E1FD185E771}"/>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20" name="Group 719">
              <a:extLst>
                <a:ext uri="{FF2B5EF4-FFF2-40B4-BE49-F238E27FC236}">
                  <a16:creationId xmlns:a16="http://schemas.microsoft.com/office/drawing/2014/main" id="{317A7AF8-10D1-48CB-8175-18B5C180D6AC}"/>
                </a:ext>
              </a:extLst>
            </p:cNvPr>
            <p:cNvGrpSpPr>
              <a:grpSpLocks noChangeAspect="1"/>
            </p:cNvGrpSpPr>
            <p:nvPr/>
          </p:nvGrpSpPr>
          <p:grpSpPr>
            <a:xfrm>
              <a:off x="13803912" y="5992544"/>
              <a:ext cx="518273" cy="290534"/>
              <a:chOff x="1596268" y="2657736"/>
              <a:chExt cx="601248" cy="337049"/>
            </a:xfrm>
          </p:grpSpPr>
          <p:grpSp>
            <p:nvGrpSpPr>
              <p:cNvPr id="817" name="Group 816">
                <a:extLst>
                  <a:ext uri="{FF2B5EF4-FFF2-40B4-BE49-F238E27FC236}">
                    <a16:creationId xmlns:a16="http://schemas.microsoft.com/office/drawing/2014/main" id="{40719C1A-4D40-4F30-AB5E-12F137150E6A}"/>
                  </a:ext>
                </a:extLst>
              </p:cNvPr>
              <p:cNvGrpSpPr/>
              <p:nvPr/>
            </p:nvGrpSpPr>
            <p:grpSpPr>
              <a:xfrm>
                <a:off x="1596268" y="2657736"/>
                <a:ext cx="601248" cy="337049"/>
                <a:chOff x="3523102" y="1791568"/>
                <a:chExt cx="6746733" cy="3782104"/>
              </a:xfrm>
              <a:solidFill>
                <a:srgbClr val="00B050"/>
              </a:solidFill>
            </p:grpSpPr>
            <p:sp>
              <p:nvSpPr>
                <p:cNvPr id="819" name="Rectangle 818">
                  <a:extLst>
                    <a:ext uri="{FF2B5EF4-FFF2-40B4-BE49-F238E27FC236}">
                      <a16:creationId xmlns:a16="http://schemas.microsoft.com/office/drawing/2014/main" id="{3E8F74A8-31C4-432A-931F-2F41C9E28774}"/>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20" name="Freeform 92">
                  <a:extLst>
                    <a:ext uri="{FF2B5EF4-FFF2-40B4-BE49-F238E27FC236}">
                      <a16:creationId xmlns:a16="http://schemas.microsoft.com/office/drawing/2014/main" id="{28FDEA55-8075-447B-A214-62738CD486C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21" name="Freeform 93">
                  <a:extLst>
                    <a:ext uri="{FF2B5EF4-FFF2-40B4-BE49-F238E27FC236}">
                      <a16:creationId xmlns:a16="http://schemas.microsoft.com/office/drawing/2014/main" id="{363109D7-893C-47D3-88A5-6591DF8D51A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18" name="Hexagon 817">
                <a:extLst>
                  <a:ext uri="{FF2B5EF4-FFF2-40B4-BE49-F238E27FC236}">
                    <a16:creationId xmlns:a16="http://schemas.microsoft.com/office/drawing/2014/main" id="{13E07E23-768D-4332-BD49-AB0919F31287}"/>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21" name="Group 720">
              <a:extLst>
                <a:ext uri="{FF2B5EF4-FFF2-40B4-BE49-F238E27FC236}">
                  <a16:creationId xmlns:a16="http://schemas.microsoft.com/office/drawing/2014/main" id="{C17F167F-BD5F-4D7F-977D-7088089CC443}"/>
                </a:ext>
              </a:extLst>
            </p:cNvPr>
            <p:cNvGrpSpPr>
              <a:grpSpLocks noChangeAspect="1"/>
            </p:cNvGrpSpPr>
            <p:nvPr/>
          </p:nvGrpSpPr>
          <p:grpSpPr>
            <a:xfrm>
              <a:off x="13038137" y="5970217"/>
              <a:ext cx="518273" cy="290534"/>
              <a:chOff x="1596268" y="2657736"/>
              <a:chExt cx="601248" cy="337049"/>
            </a:xfrm>
          </p:grpSpPr>
          <p:grpSp>
            <p:nvGrpSpPr>
              <p:cNvPr id="812" name="Group 811">
                <a:extLst>
                  <a:ext uri="{FF2B5EF4-FFF2-40B4-BE49-F238E27FC236}">
                    <a16:creationId xmlns:a16="http://schemas.microsoft.com/office/drawing/2014/main" id="{D7A15D98-5D5A-4DE6-82D1-85AA585F5DC0}"/>
                  </a:ext>
                </a:extLst>
              </p:cNvPr>
              <p:cNvGrpSpPr/>
              <p:nvPr/>
            </p:nvGrpSpPr>
            <p:grpSpPr>
              <a:xfrm>
                <a:off x="1596268" y="2657736"/>
                <a:ext cx="601248" cy="337049"/>
                <a:chOff x="3523102" y="1791568"/>
                <a:chExt cx="6746733" cy="3782104"/>
              </a:xfrm>
              <a:solidFill>
                <a:srgbClr val="00B050"/>
              </a:solidFill>
            </p:grpSpPr>
            <p:sp>
              <p:nvSpPr>
                <p:cNvPr id="814" name="Rectangle 813">
                  <a:extLst>
                    <a:ext uri="{FF2B5EF4-FFF2-40B4-BE49-F238E27FC236}">
                      <a16:creationId xmlns:a16="http://schemas.microsoft.com/office/drawing/2014/main" id="{A3058848-C9A5-42E0-B5AD-895B29D51DDC}"/>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15" name="Freeform 92">
                  <a:extLst>
                    <a:ext uri="{FF2B5EF4-FFF2-40B4-BE49-F238E27FC236}">
                      <a16:creationId xmlns:a16="http://schemas.microsoft.com/office/drawing/2014/main" id="{0388A75F-78FF-44D5-A202-66B9641C838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16" name="Freeform 93">
                  <a:extLst>
                    <a:ext uri="{FF2B5EF4-FFF2-40B4-BE49-F238E27FC236}">
                      <a16:creationId xmlns:a16="http://schemas.microsoft.com/office/drawing/2014/main" id="{B7226A44-5986-4782-A4C8-B1807145242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13" name="Hexagon 812">
                <a:extLst>
                  <a:ext uri="{FF2B5EF4-FFF2-40B4-BE49-F238E27FC236}">
                    <a16:creationId xmlns:a16="http://schemas.microsoft.com/office/drawing/2014/main" id="{C3954475-A635-423A-8FF2-7BBA61B45887}"/>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22" name="Group 721">
              <a:extLst>
                <a:ext uri="{FF2B5EF4-FFF2-40B4-BE49-F238E27FC236}">
                  <a16:creationId xmlns:a16="http://schemas.microsoft.com/office/drawing/2014/main" id="{80529853-FA12-4DA6-A0AC-FFBD34FB3ADA}"/>
                </a:ext>
              </a:extLst>
            </p:cNvPr>
            <p:cNvGrpSpPr>
              <a:grpSpLocks noChangeAspect="1"/>
            </p:cNvGrpSpPr>
            <p:nvPr/>
          </p:nvGrpSpPr>
          <p:grpSpPr>
            <a:xfrm>
              <a:off x="13046639" y="6443168"/>
              <a:ext cx="518273" cy="290534"/>
              <a:chOff x="1596268" y="2657736"/>
              <a:chExt cx="601248" cy="337049"/>
            </a:xfrm>
          </p:grpSpPr>
          <p:grpSp>
            <p:nvGrpSpPr>
              <p:cNvPr id="807" name="Group 806">
                <a:extLst>
                  <a:ext uri="{FF2B5EF4-FFF2-40B4-BE49-F238E27FC236}">
                    <a16:creationId xmlns:a16="http://schemas.microsoft.com/office/drawing/2014/main" id="{BCB98368-F2FA-4F1D-9CEB-B2143F7873B8}"/>
                  </a:ext>
                </a:extLst>
              </p:cNvPr>
              <p:cNvGrpSpPr/>
              <p:nvPr/>
            </p:nvGrpSpPr>
            <p:grpSpPr>
              <a:xfrm>
                <a:off x="1596268" y="2657736"/>
                <a:ext cx="601248" cy="337049"/>
                <a:chOff x="3523102" y="1791568"/>
                <a:chExt cx="6746733" cy="3782104"/>
              </a:xfrm>
              <a:solidFill>
                <a:srgbClr val="00B050"/>
              </a:solidFill>
            </p:grpSpPr>
            <p:sp>
              <p:nvSpPr>
                <p:cNvPr id="809" name="Rectangle 808">
                  <a:extLst>
                    <a:ext uri="{FF2B5EF4-FFF2-40B4-BE49-F238E27FC236}">
                      <a16:creationId xmlns:a16="http://schemas.microsoft.com/office/drawing/2014/main" id="{3E3151C9-DD72-4076-80AA-7351462B6443}"/>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10" name="Freeform 92">
                  <a:extLst>
                    <a:ext uri="{FF2B5EF4-FFF2-40B4-BE49-F238E27FC236}">
                      <a16:creationId xmlns:a16="http://schemas.microsoft.com/office/drawing/2014/main" id="{EAA73185-F17B-4BB4-9DC0-1D21AA5CF8D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11" name="Freeform 93">
                  <a:extLst>
                    <a:ext uri="{FF2B5EF4-FFF2-40B4-BE49-F238E27FC236}">
                      <a16:creationId xmlns:a16="http://schemas.microsoft.com/office/drawing/2014/main" id="{DDFD3B9A-29E7-48A6-8616-9F5835CC3F2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08" name="Hexagon 807">
                <a:extLst>
                  <a:ext uri="{FF2B5EF4-FFF2-40B4-BE49-F238E27FC236}">
                    <a16:creationId xmlns:a16="http://schemas.microsoft.com/office/drawing/2014/main" id="{EE98086F-9410-4BE0-BFB9-72BB6A3BD0AC}"/>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23" name="Group 722">
              <a:extLst>
                <a:ext uri="{FF2B5EF4-FFF2-40B4-BE49-F238E27FC236}">
                  <a16:creationId xmlns:a16="http://schemas.microsoft.com/office/drawing/2014/main" id="{D00B2DC0-28A1-4068-9615-D55689A24361}"/>
                </a:ext>
              </a:extLst>
            </p:cNvPr>
            <p:cNvGrpSpPr>
              <a:grpSpLocks noChangeAspect="1"/>
            </p:cNvGrpSpPr>
            <p:nvPr/>
          </p:nvGrpSpPr>
          <p:grpSpPr>
            <a:xfrm>
              <a:off x="13956312" y="6144944"/>
              <a:ext cx="518273" cy="290534"/>
              <a:chOff x="1596268" y="2657736"/>
              <a:chExt cx="601248" cy="337049"/>
            </a:xfrm>
          </p:grpSpPr>
          <p:grpSp>
            <p:nvGrpSpPr>
              <p:cNvPr id="802" name="Group 801">
                <a:extLst>
                  <a:ext uri="{FF2B5EF4-FFF2-40B4-BE49-F238E27FC236}">
                    <a16:creationId xmlns:a16="http://schemas.microsoft.com/office/drawing/2014/main" id="{75609B87-8A6D-46A9-A83F-46DB5D07FDD1}"/>
                  </a:ext>
                </a:extLst>
              </p:cNvPr>
              <p:cNvGrpSpPr/>
              <p:nvPr/>
            </p:nvGrpSpPr>
            <p:grpSpPr>
              <a:xfrm>
                <a:off x="1596268" y="2657736"/>
                <a:ext cx="601248" cy="337049"/>
                <a:chOff x="3523102" y="1791568"/>
                <a:chExt cx="6746733" cy="3782104"/>
              </a:xfrm>
              <a:solidFill>
                <a:srgbClr val="00B050"/>
              </a:solidFill>
            </p:grpSpPr>
            <p:sp>
              <p:nvSpPr>
                <p:cNvPr id="804" name="Rectangle 803">
                  <a:extLst>
                    <a:ext uri="{FF2B5EF4-FFF2-40B4-BE49-F238E27FC236}">
                      <a16:creationId xmlns:a16="http://schemas.microsoft.com/office/drawing/2014/main" id="{F548C9DE-C388-4404-ACB9-ADB77CB4D79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05" name="Freeform 92">
                  <a:extLst>
                    <a:ext uri="{FF2B5EF4-FFF2-40B4-BE49-F238E27FC236}">
                      <a16:creationId xmlns:a16="http://schemas.microsoft.com/office/drawing/2014/main" id="{47FDAD9E-1F0D-4E37-876F-B3D1C2FFAEC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06" name="Freeform 93">
                  <a:extLst>
                    <a:ext uri="{FF2B5EF4-FFF2-40B4-BE49-F238E27FC236}">
                      <a16:creationId xmlns:a16="http://schemas.microsoft.com/office/drawing/2014/main" id="{D9384EC8-8081-4AA7-828A-9D93B812941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803" name="Hexagon 802">
                <a:extLst>
                  <a:ext uri="{FF2B5EF4-FFF2-40B4-BE49-F238E27FC236}">
                    <a16:creationId xmlns:a16="http://schemas.microsoft.com/office/drawing/2014/main" id="{BF807E32-343F-4F39-B653-711F346F7D0C}"/>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24" name="Group 723">
              <a:extLst>
                <a:ext uri="{FF2B5EF4-FFF2-40B4-BE49-F238E27FC236}">
                  <a16:creationId xmlns:a16="http://schemas.microsoft.com/office/drawing/2014/main" id="{E7467FB9-6881-46AA-A974-CF77A7231B92}"/>
                </a:ext>
              </a:extLst>
            </p:cNvPr>
            <p:cNvGrpSpPr>
              <a:grpSpLocks noChangeAspect="1"/>
            </p:cNvGrpSpPr>
            <p:nvPr/>
          </p:nvGrpSpPr>
          <p:grpSpPr>
            <a:xfrm>
              <a:off x="13190537" y="6122617"/>
              <a:ext cx="518273" cy="290534"/>
              <a:chOff x="1596268" y="2657736"/>
              <a:chExt cx="601248" cy="337049"/>
            </a:xfrm>
          </p:grpSpPr>
          <p:grpSp>
            <p:nvGrpSpPr>
              <p:cNvPr id="797" name="Group 796">
                <a:extLst>
                  <a:ext uri="{FF2B5EF4-FFF2-40B4-BE49-F238E27FC236}">
                    <a16:creationId xmlns:a16="http://schemas.microsoft.com/office/drawing/2014/main" id="{63A4D83E-A71B-43B1-A8C6-56EA5D71102C}"/>
                  </a:ext>
                </a:extLst>
              </p:cNvPr>
              <p:cNvGrpSpPr/>
              <p:nvPr/>
            </p:nvGrpSpPr>
            <p:grpSpPr>
              <a:xfrm>
                <a:off x="1596268" y="2657736"/>
                <a:ext cx="601248" cy="337049"/>
                <a:chOff x="3523102" y="1791568"/>
                <a:chExt cx="6746733" cy="3782104"/>
              </a:xfrm>
              <a:solidFill>
                <a:srgbClr val="00B050"/>
              </a:solidFill>
            </p:grpSpPr>
            <p:sp>
              <p:nvSpPr>
                <p:cNvPr id="799" name="Rectangle 798">
                  <a:extLst>
                    <a:ext uri="{FF2B5EF4-FFF2-40B4-BE49-F238E27FC236}">
                      <a16:creationId xmlns:a16="http://schemas.microsoft.com/office/drawing/2014/main" id="{6B335BF3-CE36-4B5C-BF8C-BEF792D9CCF6}"/>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00" name="Freeform 92">
                  <a:extLst>
                    <a:ext uri="{FF2B5EF4-FFF2-40B4-BE49-F238E27FC236}">
                      <a16:creationId xmlns:a16="http://schemas.microsoft.com/office/drawing/2014/main" id="{97A65600-C8B3-4547-9C80-E3342EAF46B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801" name="Freeform 93">
                  <a:extLst>
                    <a:ext uri="{FF2B5EF4-FFF2-40B4-BE49-F238E27FC236}">
                      <a16:creationId xmlns:a16="http://schemas.microsoft.com/office/drawing/2014/main" id="{251D24C5-0216-4C97-9084-F0FD3E1BD3A3}"/>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98" name="Hexagon 797">
                <a:extLst>
                  <a:ext uri="{FF2B5EF4-FFF2-40B4-BE49-F238E27FC236}">
                    <a16:creationId xmlns:a16="http://schemas.microsoft.com/office/drawing/2014/main" id="{2E922E01-C863-476C-873E-D698076B8880}"/>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25" name="Group 724">
              <a:extLst>
                <a:ext uri="{FF2B5EF4-FFF2-40B4-BE49-F238E27FC236}">
                  <a16:creationId xmlns:a16="http://schemas.microsoft.com/office/drawing/2014/main" id="{B726644D-A330-4CB6-8B55-12B92978B132}"/>
                </a:ext>
              </a:extLst>
            </p:cNvPr>
            <p:cNvGrpSpPr>
              <a:grpSpLocks noChangeAspect="1"/>
            </p:cNvGrpSpPr>
            <p:nvPr/>
          </p:nvGrpSpPr>
          <p:grpSpPr>
            <a:xfrm>
              <a:off x="13199039" y="6595568"/>
              <a:ext cx="518273" cy="290534"/>
              <a:chOff x="1596268" y="2657736"/>
              <a:chExt cx="601248" cy="337049"/>
            </a:xfrm>
          </p:grpSpPr>
          <p:grpSp>
            <p:nvGrpSpPr>
              <p:cNvPr id="792" name="Group 791">
                <a:extLst>
                  <a:ext uri="{FF2B5EF4-FFF2-40B4-BE49-F238E27FC236}">
                    <a16:creationId xmlns:a16="http://schemas.microsoft.com/office/drawing/2014/main" id="{191427B7-B4B0-49C9-AD38-492BC95A5765}"/>
                  </a:ext>
                </a:extLst>
              </p:cNvPr>
              <p:cNvGrpSpPr/>
              <p:nvPr/>
            </p:nvGrpSpPr>
            <p:grpSpPr>
              <a:xfrm>
                <a:off x="1596268" y="2657736"/>
                <a:ext cx="601248" cy="337049"/>
                <a:chOff x="3523102" y="1791568"/>
                <a:chExt cx="6746733" cy="3782104"/>
              </a:xfrm>
              <a:solidFill>
                <a:srgbClr val="00B050"/>
              </a:solidFill>
            </p:grpSpPr>
            <p:sp>
              <p:nvSpPr>
                <p:cNvPr id="794" name="Rectangle 793">
                  <a:extLst>
                    <a:ext uri="{FF2B5EF4-FFF2-40B4-BE49-F238E27FC236}">
                      <a16:creationId xmlns:a16="http://schemas.microsoft.com/office/drawing/2014/main" id="{3BA0E0D7-7586-4406-8C02-2ACC830A5280}"/>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95" name="Freeform 92">
                  <a:extLst>
                    <a:ext uri="{FF2B5EF4-FFF2-40B4-BE49-F238E27FC236}">
                      <a16:creationId xmlns:a16="http://schemas.microsoft.com/office/drawing/2014/main" id="{1F061DC0-3E5D-4B79-BF76-722D4028F3D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96" name="Freeform 93">
                  <a:extLst>
                    <a:ext uri="{FF2B5EF4-FFF2-40B4-BE49-F238E27FC236}">
                      <a16:creationId xmlns:a16="http://schemas.microsoft.com/office/drawing/2014/main" id="{C8C5BE5B-4268-4BAA-BE68-00CFA7FCAA5C}"/>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93" name="Hexagon 792">
                <a:extLst>
                  <a:ext uri="{FF2B5EF4-FFF2-40B4-BE49-F238E27FC236}">
                    <a16:creationId xmlns:a16="http://schemas.microsoft.com/office/drawing/2014/main" id="{7EEBE400-9E4A-4C4B-B271-8B6DBB235FC8}"/>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26" name="Group 725">
              <a:extLst>
                <a:ext uri="{FF2B5EF4-FFF2-40B4-BE49-F238E27FC236}">
                  <a16:creationId xmlns:a16="http://schemas.microsoft.com/office/drawing/2014/main" id="{648D9226-D19D-4185-80EB-87DA95CDFBDE}"/>
                </a:ext>
              </a:extLst>
            </p:cNvPr>
            <p:cNvGrpSpPr>
              <a:grpSpLocks noChangeAspect="1"/>
            </p:cNvGrpSpPr>
            <p:nvPr/>
          </p:nvGrpSpPr>
          <p:grpSpPr>
            <a:xfrm>
              <a:off x="14108712" y="6297344"/>
              <a:ext cx="518273" cy="290534"/>
              <a:chOff x="1596268" y="2657736"/>
              <a:chExt cx="601248" cy="337049"/>
            </a:xfrm>
          </p:grpSpPr>
          <p:grpSp>
            <p:nvGrpSpPr>
              <p:cNvPr id="787" name="Group 786">
                <a:extLst>
                  <a:ext uri="{FF2B5EF4-FFF2-40B4-BE49-F238E27FC236}">
                    <a16:creationId xmlns:a16="http://schemas.microsoft.com/office/drawing/2014/main" id="{92030024-00A9-4104-BAED-E3A63CEF3DF2}"/>
                  </a:ext>
                </a:extLst>
              </p:cNvPr>
              <p:cNvGrpSpPr/>
              <p:nvPr/>
            </p:nvGrpSpPr>
            <p:grpSpPr>
              <a:xfrm>
                <a:off x="1596268" y="2657736"/>
                <a:ext cx="601248" cy="337049"/>
                <a:chOff x="3523102" y="1791568"/>
                <a:chExt cx="6746733" cy="3782104"/>
              </a:xfrm>
              <a:solidFill>
                <a:srgbClr val="00B050"/>
              </a:solidFill>
            </p:grpSpPr>
            <p:sp>
              <p:nvSpPr>
                <p:cNvPr id="789" name="Rectangle 788">
                  <a:extLst>
                    <a:ext uri="{FF2B5EF4-FFF2-40B4-BE49-F238E27FC236}">
                      <a16:creationId xmlns:a16="http://schemas.microsoft.com/office/drawing/2014/main" id="{B5AFFFEA-0321-4ED0-A4C9-F85FB23B670D}"/>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90" name="Freeform 92">
                  <a:extLst>
                    <a:ext uri="{FF2B5EF4-FFF2-40B4-BE49-F238E27FC236}">
                      <a16:creationId xmlns:a16="http://schemas.microsoft.com/office/drawing/2014/main" id="{3B442013-6D80-492D-B4D4-9CF449E0818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91" name="Freeform 93">
                  <a:extLst>
                    <a:ext uri="{FF2B5EF4-FFF2-40B4-BE49-F238E27FC236}">
                      <a16:creationId xmlns:a16="http://schemas.microsoft.com/office/drawing/2014/main" id="{D320EAB1-DCB0-48D2-8AC3-5772038A48C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88" name="Hexagon 787">
                <a:extLst>
                  <a:ext uri="{FF2B5EF4-FFF2-40B4-BE49-F238E27FC236}">
                    <a16:creationId xmlns:a16="http://schemas.microsoft.com/office/drawing/2014/main" id="{DE4130EC-9AF9-419F-882A-7BEF329FCE35}"/>
                  </a:ext>
                </a:extLst>
              </p:cNvPr>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27" name="Group 726">
              <a:extLst>
                <a:ext uri="{FF2B5EF4-FFF2-40B4-BE49-F238E27FC236}">
                  <a16:creationId xmlns:a16="http://schemas.microsoft.com/office/drawing/2014/main" id="{435CA8BC-BCD1-4D63-919D-A91D66DC4D3E}"/>
                </a:ext>
              </a:extLst>
            </p:cNvPr>
            <p:cNvGrpSpPr/>
            <p:nvPr/>
          </p:nvGrpSpPr>
          <p:grpSpPr>
            <a:xfrm>
              <a:off x="12876889" y="7129588"/>
              <a:ext cx="589345" cy="330376"/>
              <a:chOff x="2886562" y="2288295"/>
              <a:chExt cx="601248" cy="337049"/>
            </a:xfrm>
          </p:grpSpPr>
          <p:grpSp>
            <p:nvGrpSpPr>
              <p:cNvPr id="782" name="Group 781">
                <a:extLst>
                  <a:ext uri="{FF2B5EF4-FFF2-40B4-BE49-F238E27FC236}">
                    <a16:creationId xmlns:a16="http://schemas.microsoft.com/office/drawing/2014/main" id="{CCCE25FB-F137-4D87-9813-2BF019D5EEC4}"/>
                  </a:ext>
                </a:extLst>
              </p:cNvPr>
              <p:cNvGrpSpPr/>
              <p:nvPr/>
            </p:nvGrpSpPr>
            <p:grpSpPr>
              <a:xfrm>
                <a:off x="2886562" y="2288295"/>
                <a:ext cx="601248" cy="337049"/>
                <a:chOff x="3523102" y="1791568"/>
                <a:chExt cx="6746733" cy="3782104"/>
              </a:xfrm>
              <a:solidFill>
                <a:srgbClr val="7030A0"/>
              </a:solidFill>
            </p:grpSpPr>
            <p:sp>
              <p:nvSpPr>
                <p:cNvPr id="784" name="Rectangle 783">
                  <a:extLst>
                    <a:ext uri="{FF2B5EF4-FFF2-40B4-BE49-F238E27FC236}">
                      <a16:creationId xmlns:a16="http://schemas.microsoft.com/office/drawing/2014/main" id="{12A9F809-8ECA-4013-9A9F-C0C68015068F}"/>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85" name="Freeform 108">
                  <a:extLst>
                    <a:ext uri="{FF2B5EF4-FFF2-40B4-BE49-F238E27FC236}">
                      <a16:creationId xmlns:a16="http://schemas.microsoft.com/office/drawing/2014/main" id="{38948E43-2757-4BEA-96FE-D08FC4B10E9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86" name="Freeform 109">
                  <a:extLst>
                    <a:ext uri="{FF2B5EF4-FFF2-40B4-BE49-F238E27FC236}">
                      <a16:creationId xmlns:a16="http://schemas.microsoft.com/office/drawing/2014/main" id="{D3123268-CC57-4881-8F5D-D6769C75139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83" name="Hexagon 782">
                <a:extLst>
                  <a:ext uri="{FF2B5EF4-FFF2-40B4-BE49-F238E27FC236}">
                    <a16:creationId xmlns:a16="http://schemas.microsoft.com/office/drawing/2014/main" id="{AB572834-D75A-4D31-9A4F-7BEA6222D789}"/>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28" name="Group 727">
              <a:extLst>
                <a:ext uri="{FF2B5EF4-FFF2-40B4-BE49-F238E27FC236}">
                  <a16:creationId xmlns:a16="http://schemas.microsoft.com/office/drawing/2014/main" id="{DA7C895F-9A71-43FD-B379-A03D254458D1}"/>
                </a:ext>
              </a:extLst>
            </p:cNvPr>
            <p:cNvGrpSpPr/>
            <p:nvPr/>
          </p:nvGrpSpPr>
          <p:grpSpPr>
            <a:xfrm>
              <a:off x="12881441" y="8170187"/>
              <a:ext cx="589345" cy="330376"/>
              <a:chOff x="2886562" y="2288295"/>
              <a:chExt cx="601248" cy="337049"/>
            </a:xfrm>
            <a:solidFill>
              <a:srgbClr val="505050"/>
            </a:solidFill>
          </p:grpSpPr>
          <p:grpSp>
            <p:nvGrpSpPr>
              <p:cNvPr id="777" name="Group 776">
                <a:extLst>
                  <a:ext uri="{FF2B5EF4-FFF2-40B4-BE49-F238E27FC236}">
                    <a16:creationId xmlns:a16="http://schemas.microsoft.com/office/drawing/2014/main" id="{FD2E5470-2387-40EA-89C3-1C805A2BB6CA}"/>
                  </a:ext>
                </a:extLst>
              </p:cNvPr>
              <p:cNvGrpSpPr/>
              <p:nvPr/>
            </p:nvGrpSpPr>
            <p:grpSpPr>
              <a:xfrm>
                <a:off x="2886562" y="2288295"/>
                <a:ext cx="601248" cy="337049"/>
                <a:chOff x="3523102" y="1791568"/>
                <a:chExt cx="6746733" cy="3782104"/>
              </a:xfrm>
              <a:grpFill/>
            </p:grpSpPr>
            <p:sp>
              <p:nvSpPr>
                <p:cNvPr id="779" name="Rectangle 778">
                  <a:extLst>
                    <a:ext uri="{FF2B5EF4-FFF2-40B4-BE49-F238E27FC236}">
                      <a16:creationId xmlns:a16="http://schemas.microsoft.com/office/drawing/2014/main" id="{72649811-A0EC-4516-994B-681CC9C0592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80" name="Freeform 108">
                  <a:extLst>
                    <a:ext uri="{FF2B5EF4-FFF2-40B4-BE49-F238E27FC236}">
                      <a16:creationId xmlns:a16="http://schemas.microsoft.com/office/drawing/2014/main" id="{E303E6E9-E860-4946-BD01-4FABAC78F00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81" name="Freeform 109">
                  <a:extLst>
                    <a:ext uri="{FF2B5EF4-FFF2-40B4-BE49-F238E27FC236}">
                      <a16:creationId xmlns:a16="http://schemas.microsoft.com/office/drawing/2014/main" id="{D8411410-0054-4DDB-B8DB-4729FFC5CBD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78" name="Hexagon 777">
                <a:extLst>
                  <a:ext uri="{FF2B5EF4-FFF2-40B4-BE49-F238E27FC236}">
                    <a16:creationId xmlns:a16="http://schemas.microsoft.com/office/drawing/2014/main" id="{57579C6C-BDFA-4B1C-BAF1-2678ADE98678}"/>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29" name="Group 728">
              <a:extLst>
                <a:ext uri="{FF2B5EF4-FFF2-40B4-BE49-F238E27FC236}">
                  <a16:creationId xmlns:a16="http://schemas.microsoft.com/office/drawing/2014/main" id="{CD48AD70-82BE-4630-81C4-7F5FB5CF19A8}"/>
                </a:ext>
              </a:extLst>
            </p:cNvPr>
            <p:cNvGrpSpPr/>
            <p:nvPr/>
          </p:nvGrpSpPr>
          <p:grpSpPr>
            <a:xfrm>
              <a:off x="13029289" y="7281988"/>
              <a:ext cx="589345" cy="330376"/>
              <a:chOff x="2886562" y="2288295"/>
              <a:chExt cx="601248" cy="337049"/>
            </a:xfrm>
          </p:grpSpPr>
          <p:grpSp>
            <p:nvGrpSpPr>
              <p:cNvPr id="772" name="Group 771">
                <a:extLst>
                  <a:ext uri="{FF2B5EF4-FFF2-40B4-BE49-F238E27FC236}">
                    <a16:creationId xmlns:a16="http://schemas.microsoft.com/office/drawing/2014/main" id="{489BACEE-4224-43D9-A003-F66B7AF5F06C}"/>
                  </a:ext>
                </a:extLst>
              </p:cNvPr>
              <p:cNvGrpSpPr/>
              <p:nvPr/>
            </p:nvGrpSpPr>
            <p:grpSpPr>
              <a:xfrm>
                <a:off x="2886562" y="2288295"/>
                <a:ext cx="601248" cy="337049"/>
                <a:chOff x="3523102" y="1791568"/>
                <a:chExt cx="6746733" cy="3782104"/>
              </a:xfrm>
              <a:solidFill>
                <a:srgbClr val="7030A0"/>
              </a:solidFill>
            </p:grpSpPr>
            <p:sp>
              <p:nvSpPr>
                <p:cNvPr id="774" name="Rectangle 773">
                  <a:extLst>
                    <a:ext uri="{FF2B5EF4-FFF2-40B4-BE49-F238E27FC236}">
                      <a16:creationId xmlns:a16="http://schemas.microsoft.com/office/drawing/2014/main" id="{DDB3D5CC-87AB-488A-8268-981C73F5D0D9}"/>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75" name="Freeform 108">
                  <a:extLst>
                    <a:ext uri="{FF2B5EF4-FFF2-40B4-BE49-F238E27FC236}">
                      <a16:creationId xmlns:a16="http://schemas.microsoft.com/office/drawing/2014/main" id="{9A733E58-504F-456A-AB9B-615F669487D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76" name="Freeform 109">
                  <a:extLst>
                    <a:ext uri="{FF2B5EF4-FFF2-40B4-BE49-F238E27FC236}">
                      <a16:creationId xmlns:a16="http://schemas.microsoft.com/office/drawing/2014/main" id="{CCCB7614-8FF1-4BC1-948D-DF2826F9DEC5}"/>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73" name="Hexagon 772">
                <a:extLst>
                  <a:ext uri="{FF2B5EF4-FFF2-40B4-BE49-F238E27FC236}">
                    <a16:creationId xmlns:a16="http://schemas.microsoft.com/office/drawing/2014/main" id="{00CC3770-EDB1-498B-B27B-D6F9BD188B94}"/>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30" name="Group 729">
              <a:extLst>
                <a:ext uri="{FF2B5EF4-FFF2-40B4-BE49-F238E27FC236}">
                  <a16:creationId xmlns:a16="http://schemas.microsoft.com/office/drawing/2014/main" id="{49EABC1F-01F3-42D7-AA37-5FC8072E9E62}"/>
                </a:ext>
              </a:extLst>
            </p:cNvPr>
            <p:cNvGrpSpPr/>
            <p:nvPr/>
          </p:nvGrpSpPr>
          <p:grpSpPr>
            <a:xfrm>
              <a:off x="13033841" y="8322587"/>
              <a:ext cx="589345" cy="330376"/>
              <a:chOff x="2886562" y="2288295"/>
              <a:chExt cx="601248" cy="337049"/>
            </a:xfrm>
            <a:solidFill>
              <a:srgbClr val="505050"/>
            </a:solidFill>
          </p:grpSpPr>
          <p:grpSp>
            <p:nvGrpSpPr>
              <p:cNvPr id="767" name="Group 766">
                <a:extLst>
                  <a:ext uri="{FF2B5EF4-FFF2-40B4-BE49-F238E27FC236}">
                    <a16:creationId xmlns:a16="http://schemas.microsoft.com/office/drawing/2014/main" id="{272D67DB-F875-4179-AD2E-63E21E1C2E27}"/>
                  </a:ext>
                </a:extLst>
              </p:cNvPr>
              <p:cNvGrpSpPr/>
              <p:nvPr/>
            </p:nvGrpSpPr>
            <p:grpSpPr>
              <a:xfrm>
                <a:off x="2886562" y="2288295"/>
                <a:ext cx="601248" cy="337049"/>
                <a:chOff x="3523102" y="1791568"/>
                <a:chExt cx="6746733" cy="3782104"/>
              </a:xfrm>
              <a:grpFill/>
            </p:grpSpPr>
            <p:sp>
              <p:nvSpPr>
                <p:cNvPr id="769" name="Rectangle 768">
                  <a:extLst>
                    <a:ext uri="{FF2B5EF4-FFF2-40B4-BE49-F238E27FC236}">
                      <a16:creationId xmlns:a16="http://schemas.microsoft.com/office/drawing/2014/main" id="{B33EA8F2-DAB6-4E8D-B690-0AD26408B13E}"/>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70" name="Freeform 108">
                  <a:extLst>
                    <a:ext uri="{FF2B5EF4-FFF2-40B4-BE49-F238E27FC236}">
                      <a16:creationId xmlns:a16="http://schemas.microsoft.com/office/drawing/2014/main" id="{30C2DBF5-AA73-426E-AB78-4386CC1B7C6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71" name="Freeform 109">
                  <a:extLst>
                    <a:ext uri="{FF2B5EF4-FFF2-40B4-BE49-F238E27FC236}">
                      <a16:creationId xmlns:a16="http://schemas.microsoft.com/office/drawing/2014/main" id="{E7A3B226-14EA-4261-9D36-D01DFE18E56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68" name="Hexagon 767">
                <a:extLst>
                  <a:ext uri="{FF2B5EF4-FFF2-40B4-BE49-F238E27FC236}">
                    <a16:creationId xmlns:a16="http://schemas.microsoft.com/office/drawing/2014/main" id="{3333D40C-1054-4C93-B20F-2BD72878CBE3}"/>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31" name="Group 730">
              <a:extLst>
                <a:ext uri="{FF2B5EF4-FFF2-40B4-BE49-F238E27FC236}">
                  <a16:creationId xmlns:a16="http://schemas.microsoft.com/office/drawing/2014/main" id="{A9232DEF-B8BE-4935-88F9-92B3F55E9C95}"/>
                </a:ext>
              </a:extLst>
            </p:cNvPr>
            <p:cNvGrpSpPr/>
            <p:nvPr/>
          </p:nvGrpSpPr>
          <p:grpSpPr>
            <a:xfrm>
              <a:off x="13181689" y="7434388"/>
              <a:ext cx="589345" cy="330376"/>
              <a:chOff x="2886562" y="2288295"/>
              <a:chExt cx="601248" cy="337049"/>
            </a:xfrm>
          </p:grpSpPr>
          <p:grpSp>
            <p:nvGrpSpPr>
              <p:cNvPr id="762" name="Group 761">
                <a:extLst>
                  <a:ext uri="{FF2B5EF4-FFF2-40B4-BE49-F238E27FC236}">
                    <a16:creationId xmlns:a16="http://schemas.microsoft.com/office/drawing/2014/main" id="{82B223FE-B8CA-4F68-AF8A-CC34E5632855}"/>
                  </a:ext>
                </a:extLst>
              </p:cNvPr>
              <p:cNvGrpSpPr/>
              <p:nvPr/>
            </p:nvGrpSpPr>
            <p:grpSpPr>
              <a:xfrm>
                <a:off x="2886562" y="2288295"/>
                <a:ext cx="601248" cy="337049"/>
                <a:chOff x="3523102" y="1791568"/>
                <a:chExt cx="6746733" cy="3782104"/>
              </a:xfrm>
              <a:solidFill>
                <a:srgbClr val="7030A0"/>
              </a:solidFill>
            </p:grpSpPr>
            <p:sp>
              <p:nvSpPr>
                <p:cNvPr id="764" name="Rectangle 763">
                  <a:extLst>
                    <a:ext uri="{FF2B5EF4-FFF2-40B4-BE49-F238E27FC236}">
                      <a16:creationId xmlns:a16="http://schemas.microsoft.com/office/drawing/2014/main" id="{F7F63E40-BB0A-4B55-A022-BA6FD8140C5A}"/>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65" name="Freeform 108">
                  <a:extLst>
                    <a:ext uri="{FF2B5EF4-FFF2-40B4-BE49-F238E27FC236}">
                      <a16:creationId xmlns:a16="http://schemas.microsoft.com/office/drawing/2014/main" id="{7C6FB1EB-0B6E-4471-8513-185A6074E3B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66" name="Freeform 109">
                  <a:extLst>
                    <a:ext uri="{FF2B5EF4-FFF2-40B4-BE49-F238E27FC236}">
                      <a16:creationId xmlns:a16="http://schemas.microsoft.com/office/drawing/2014/main" id="{B2FFDC67-B2CA-4147-B91B-04843F900D1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63" name="Hexagon 762">
                <a:extLst>
                  <a:ext uri="{FF2B5EF4-FFF2-40B4-BE49-F238E27FC236}">
                    <a16:creationId xmlns:a16="http://schemas.microsoft.com/office/drawing/2014/main" id="{36FB9E4F-0B4B-4AE8-B798-55C5EB35FE5C}"/>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32" name="Group 731">
              <a:extLst>
                <a:ext uri="{FF2B5EF4-FFF2-40B4-BE49-F238E27FC236}">
                  <a16:creationId xmlns:a16="http://schemas.microsoft.com/office/drawing/2014/main" id="{6110F4B6-1C20-49B4-ACCA-EB68F9E560BA}"/>
                </a:ext>
              </a:extLst>
            </p:cNvPr>
            <p:cNvGrpSpPr/>
            <p:nvPr/>
          </p:nvGrpSpPr>
          <p:grpSpPr>
            <a:xfrm>
              <a:off x="13186241" y="8474987"/>
              <a:ext cx="589345" cy="330376"/>
              <a:chOff x="2886562" y="2288295"/>
              <a:chExt cx="601248" cy="337049"/>
            </a:xfrm>
            <a:solidFill>
              <a:srgbClr val="505050"/>
            </a:solidFill>
          </p:grpSpPr>
          <p:grpSp>
            <p:nvGrpSpPr>
              <p:cNvPr id="757" name="Group 756">
                <a:extLst>
                  <a:ext uri="{FF2B5EF4-FFF2-40B4-BE49-F238E27FC236}">
                    <a16:creationId xmlns:a16="http://schemas.microsoft.com/office/drawing/2014/main" id="{65818B80-F7B9-43DC-A7DE-61B25754F24C}"/>
                  </a:ext>
                </a:extLst>
              </p:cNvPr>
              <p:cNvGrpSpPr/>
              <p:nvPr/>
            </p:nvGrpSpPr>
            <p:grpSpPr>
              <a:xfrm>
                <a:off x="2886562" y="2288295"/>
                <a:ext cx="601248" cy="337049"/>
                <a:chOff x="3523102" y="1791568"/>
                <a:chExt cx="6746733" cy="3782104"/>
              </a:xfrm>
              <a:grpFill/>
            </p:grpSpPr>
            <p:sp>
              <p:nvSpPr>
                <p:cNvPr id="759" name="Rectangle 758">
                  <a:extLst>
                    <a:ext uri="{FF2B5EF4-FFF2-40B4-BE49-F238E27FC236}">
                      <a16:creationId xmlns:a16="http://schemas.microsoft.com/office/drawing/2014/main" id="{29E28704-F4F9-48B5-B03E-1CAB8921620F}"/>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60" name="Freeform 108">
                  <a:extLst>
                    <a:ext uri="{FF2B5EF4-FFF2-40B4-BE49-F238E27FC236}">
                      <a16:creationId xmlns:a16="http://schemas.microsoft.com/office/drawing/2014/main" id="{265395E8-B9C2-4CB8-B6EA-69FBA3CED5D1}"/>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61" name="Freeform 109">
                  <a:extLst>
                    <a:ext uri="{FF2B5EF4-FFF2-40B4-BE49-F238E27FC236}">
                      <a16:creationId xmlns:a16="http://schemas.microsoft.com/office/drawing/2014/main" id="{A50C3823-EB9D-418D-BF4F-BA4B956B3AC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58" name="Hexagon 757">
                <a:extLst>
                  <a:ext uri="{FF2B5EF4-FFF2-40B4-BE49-F238E27FC236}">
                    <a16:creationId xmlns:a16="http://schemas.microsoft.com/office/drawing/2014/main" id="{2096B831-4257-4B0D-A5D6-10F7E697BBCB}"/>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33" name="Group 732">
              <a:extLst>
                <a:ext uri="{FF2B5EF4-FFF2-40B4-BE49-F238E27FC236}">
                  <a16:creationId xmlns:a16="http://schemas.microsoft.com/office/drawing/2014/main" id="{82DED789-4DC8-4055-9A71-502AF6135E9E}"/>
                </a:ext>
              </a:extLst>
            </p:cNvPr>
            <p:cNvGrpSpPr/>
            <p:nvPr/>
          </p:nvGrpSpPr>
          <p:grpSpPr>
            <a:xfrm>
              <a:off x="13334089" y="7586788"/>
              <a:ext cx="589345" cy="330376"/>
              <a:chOff x="2886562" y="2288295"/>
              <a:chExt cx="601248" cy="337049"/>
            </a:xfrm>
          </p:grpSpPr>
          <p:grpSp>
            <p:nvGrpSpPr>
              <p:cNvPr id="752" name="Group 751">
                <a:extLst>
                  <a:ext uri="{FF2B5EF4-FFF2-40B4-BE49-F238E27FC236}">
                    <a16:creationId xmlns:a16="http://schemas.microsoft.com/office/drawing/2014/main" id="{849B4C1B-6DA4-4646-9D8A-1EEEA7029A2E}"/>
                  </a:ext>
                </a:extLst>
              </p:cNvPr>
              <p:cNvGrpSpPr/>
              <p:nvPr/>
            </p:nvGrpSpPr>
            <p:grpSpPr>
              <a:xfrm>
                <a:off x="2886562" y="2288295"/>
                <a:ext cx="601248" cy="337049"/>
                <a:chOff x="3523102" y="1791568"/>
                <a:chExt cx="6746733" cy="3782104"/>
              </a:xfrm>
              <a:solidFill>
                <a:srgbClr val="7030A0"/>
              </a:solidFill>
            </p:grpSpPr>
            <p:sp>
              <p:nvSpPr>
                <p:cNvPr id="754" name="Rectangle 753">
                  <a:extLst>
                    <a:ext uri="{FF2B5EF4-FFF2-40B4-BE49-F238E27FC236}">
                      <a16:creationId xmlns:a16="http://schemas.microsoft.com/office/drawing/2014/main" id="{CC41015D-A194-4ACD-A30D-831DED86211A}"/>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55" name="Freeform 108">
                  <a:extLst>
                    <a:ext uri="{FF2B5EF4-FFF2-40B4-BE49-F238E27FC236}">
                      <a16:creationId xmlns:a16="http://schemas.microsoft.com/office/drawing/2014/main" id="{98D6E24E-0C58-4249-AD40-263368A4C5A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56" name="Freeform 109">
                  <a:extLst>
                    <a:ext uri="{FF2B5EF4-FFF2-40B4-BE49-F238E27FC236}">
                      <a16:creationId xmlns:a16="http://schemas.microsoft.com/office/drawing/2014/main" id="{7CB9CAAC-A077-4821-83A3-77CE80065EF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53" name="Hexagon 752">
                <a:extLst>
                  <a:ext uri="{FF2B5EF4-FFF2-40B4-BE49-F238E27FC236}">
                    <a16:creationId xmlns:a16="http://schemas.microsoft.com/office/drawing/2014/main" id="{33F619B4-7576-4CA8-8FDF-57C6C769F75F}"/>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34" name="Group 733">
              <a:extLst>
                <a:ext uri="{FF2B5EF4-FFF2-40B4-BE49-F238E27FC236}">
                  <a16:creationId xmlns:a16="http://schemas.microsoft.com/office/drawing/2014/main" id="{98DDB8ED-C921-4483-BF03-A9121B883132}"/>
                </a:ext>
              </a:extLst>
            </p:cNvPr>
            <p:cNvGrpSpPr/>
            <p:nvPr/>
          </p:nvGrpSpPr>
          <p:grpSpPr>
            <a:xfrm>
              <a:off x="13338641" y="8627387"/>
              <a:ext cx="589345" cy="330376"/>
              <a:chOff x="2886562" y="2288295"/>
              <a:chExt cx="601248" cy="337049"/>
            </a:xfrm>
            <a:solidFill>
              <a:srgbClr val="505050"/>
            </a:solidFill>
          </p:grpSpPr>
          <p:grpSp>
            <p:nvGrpSpPr>
              <p:cNvPr id="747" name="Group 746">
                <a:extLst>
                  <a:ext uri="{FF2B5EF4-FFF2-40B4-BE49-F238E27FC236}">
                    <a16:creationId xmlns:a16="http://schemas.microsoft.com/office/drawing/2014/main" id="{F7C15E8F-E24E-4E25-8B60-14532EEFAF5A}"/>
                  </a:ext>
                </a:extLst>
              </p:cNvPr>
              <p:cNvGrpSpPr/>
              <p:nvPr/>
            </p:nvGrpSpPr>
            <p:grpSpPr>
              <a:xfrm>
                <a:off x="2886562" y="2288295"/>
                <a:ext cx="601248" cy="337049"/>
                <a:chOff x="3523102" y="1791568"/>
                <a:chExt cx="6746733" cy="3782104"/>
              </a:xfrm>
              <a:grpFill/>
            </p:grpSpPr>
            <p:sp>
              <p:nvSpPr>
                <p:cNvPr id="749" name="Rectangle 748">
                  <a:extLst>
                    <a:ext uri="{FF2B5EF4-FFF2-40B4-BE49-F238E27FC236}">
                      <a16:creationId xmlns:a16="http://schemas.microsoft.com/office/drawing/2014/main" id="{64F02CEF-4850-4BB8-94EC-F0F2CE186FF5}"/>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50" name="Freeform 108">
                  <a:extLst>
                    <a:ext uri="{FF2B5EF4-FFF2-40B4-BE49-F238E27FC236}">
                      <a16:creationId xmlns:a16="http://schemas.microsoft.com/office/drawing/2014/main" id="{C88BF8BF-785D-4AFC-928E-FDDD87678EF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51" name="Freeform 109">
                  <a:extLst>
                    <a:ext uri="{FF2B5EF4-FFF2-40B4-BE49-F238E27FC236}">
                      <a16:creationId xmlns:a16="http://schemas.microsoft.com/office/drawing/2014/main" id="{D03B16E6-49AA-46D4-BC71-4E1E1E32F9D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48" name="Hexagon 747">
                <a:extLst>
                  <a:ext uri="{FF2B5EF4-FFF2-40B4-BE49-F238E27FC236}">
                    <a16:creationId xmlns:a16="http://schemas.microsoft.com/office/drawing/2014/main" id="{8773DFBD-8810-4904-990E-60C5B0DB83BE}"/>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35" name="Group 734">
              <a:extLst>
                <a:ext uri="{FF2B5EF4-FFF2-40B4-BE49-F238E27FC236}">
                  <a16:creationId xmlns:a16="http://schemas.microsoft.com/office/drawing/2014/main" id="{D9CBC895-750C-477E-A1DD-624B23C653F6}"/>
                </a:ext>
              </a:extLst>
            </p:cNvPr>
            <p:cNvGrpSpPr/>
            <p:nvPr/>
          </p:nvGrpSpPr>
          <p:grpSpPr>
            <a:xfrm>
              <a:off x="12924193" y="9229318"/>
              <a:ext cx="589345" cy="330376"/>
              <a:chOff x="2886562" y="2288295"/>
              <a:chExt cx="601248" cy="337049"/>
            </a:xfrm>
            <a:solidFill>
              <a:srgbClr val="00BCF2"/>
            </a:solidFill>
          </p:grpSpPr>
          <p:grpSp>
            <p:nvGrpSpPr>
              <p:cNvPr id="742" name="Group 741">
                <a:extLst>
                  <a:ext uri="{FF2B5EF4-FFF2-40B4-BE49-F238E27FC236}">
                    <a16:creationId xmlns:a16="http://schemas.microsoft.com/office/drawing/2014/main" id="{B5D6EC67-5FC0-412E-9210-B4AA46E3C105}"/>
                  </a:ext>
                </a:extLst>
              </p:cNvPr>
              <p:cNvGrpSpPr/>
              <p:nvPr/>
            </p:nvGrpSpPr>
            <p:grpSpPr>
              <a:xfrm>
                <a:off x="2886562" y="2288295"/>
                <a:ext cx="601248" cy="337049"/>
                <a:chOff x="3523102" y="1791568"/>
                <a:chExt cx="6746733" cy="3782104"/>
              </a:xfrm>
              <a:grpFill/>
            </p:grpSpPr>
            <p:sp>
              <p:nvSpPr>
                <p:cNvPr id="744" name="Rectangle 743">
                  <a:extLst>
                    <a:ext uri="{FF2B5EF4-FFF2-40B4-BE49-F238E27FC236}">
                      <a16:creationId xmlns:a16="http://schemas.microsoft.com/office/drawing/2014/main" id="{7DFA82DC-CF19-427C-B431-58D2923079DA}"/>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45" name="Freeform 108">
                  <a:extLst>
                    <a:ext uri="{FF2B5EF4-FFF2-40B4-BE49-F238E27FC236}">
                      <a16:creationId xmlns:a16="http://schemas.microsoft.com/office/drawing/2014/main" id="{87B11A3C-B7F5-4BB1-995F-34039E498BA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46" name="Freeform 109">
                  <a:extLst>
                    <a:ext uri="{FF2B5EF4-FFF2-40B4-BE49-F238E27FC236}">
                      <a16:creationId xmlns:a16="http://schemas.microsoft.com/office/drawing/2014/main" id="{0C99F86E-B760-4942-A74B-5412477EF9A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43" name="Hexagon 742">
                <a:extLst>
                  <a:ext uri="{FF2B5EF4-FFF2-40B4-BE49-F238E27FC236}">
                    <a16:creationId xmlns:a16="http://schemas.microsoft.com/office/drawing/2014/main" id="{19A583C4-5125-4A2B-9165-F57A752E6778}"/>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nvGrpSpPr>
            <p:cNvPr id="736" name="Group 735">
              <a:extLst>
                <a:ext uri="{FF2B5EF4-FFF2-40B4-BE49-F238E27FC236}">
                  <a16:creationId xmlns:a16="http://schemas.microsoft.com/office/drawing/2014/main" id="{10609266-2310-47F2-93A4-72F76E066E9F}"/>
                </a:ext>
              </a:extLst>
            </p:cNvPr>
            <p:cNvGrpSpPr/>
            <p:nvPr/>
          </p:nvGrpSpPr>
          <p:grpSpPr>
            <a:xfrm>
              <a:off x="13076593" y="9381718"/>
              <a:ext cx="589345" cy="330376"/>
              <a:chOff x="2886562" y="2288295"/>
              <a:chExt cx="601248" cy="337049"/>
            </a:xfrm>
            <a:solidFill>
              <a:srgbClr val="00BCF2"/>
            </a:solidFill>
          </p:grpSpPr>
          <p:grpSp>
            <p:nvGrpSpPr>
              <p:cNvPr id="737" name="Group 736">
                <a:extLst>
                  <a:ext uri="{FF2B5EF4-FFF2-40B4-BE49-F238E27FC236}">
                    <a16:creationId xmlns:a16="http://schemas.microsoft.com/office/drawing/2014/main" id="{B444786D-59C8-4341-A6EA-A4BF42603F84}"/>
                  </a:ext>
                </a:extLst>
              </p:cNvPr>
              <p:cNvGrpSpPr/>
              <p:nvPr/>
            </p:nvGrpSpPr>
            <p:grpSpPr>
              <a:xfrm>
                <a:off x="2886562" y="2288295"/>
                <a:ext cx="601248" cy="337049"/>
                <a:chOff x="3523102" y="1791568"/>
                <a:chExt cx="6746733" cy="3782104"/>
              </a:xfrm>
              <a:grpFill/>
            </p:grpSpPr>
            <p:sp>
              <p:nvSpPr>
                <p:cNvPr id="739" name="Rectangle 738">
                  <a:extLst>
                    <a:ext uri="{FF2B5EF4-FFF2-40B4-BE49-F238E27FC236}">
                      <a16:creationId xmlns:a16="http://schemas.microsoft.com/office/drawing/2014/main" id="{B4278992-D795-4CCC-8906-BD5CAF1275EC}"/>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40" name="Freeform 108">
                  <a:extLst>
                    <a:ext uri="{FF2B5EF4-FFF2-40B4-BE49-F238E27FC236}">
                      <a16:creationId xmlns:a16="http://schemas.microsoft.com/office/drawing/2014/main" id="{D5B9A5AF-16EA-4E64-B01D-A8E73D87230B}"/>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sp>
              <p:nvSpPr>
                <p:cNvPr id="741" name="Freeform 109">
                  <a:extLst>
                    <a:ext uri="{FF2B5EF4-FFF2-40B4-BE49-F238E27FC236}">
                      <a16:creationId xmlns:a16="http://schemas.microsoft.com/office/drawing/2014/main" id="{BD47149B-EF7D-4514-8DF1-61FDF22B3C4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462">
                    <a:defRPr/>
                  </a:pPr>
                  <a:endParaRPr lang="en-US" sz="865" kern="0">
                    <a:solidFill>
                      <a:sysClr val="windowText" lastClr="000000"/>
                    </a:solidFill>
                    <a:latin typeface="Segoe UI"/>
                  </a:endParaRPr>
                </a:p>
              </p:txBody>
            </p:sp>
          </p:grpSp>
          <p:sp>
            <p:nvSpPr>
              <p:cNvPr id="738" name="Hexagon 737">
                <a:extLst>
                  <a:ext uri="{FF2B5EF4-FFF2-40B4-BE49-F238E27FC236}">
                    <a16:creationId xmlns:a16="http://schemas.microsoft.com/office/drawing/2014/main" id="{78276B48-F361-413D-9671-DD0224B52718}"/>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45694" tIns="45694" rIns="17138" bIns="17138" rtlCol="0" anchor="b" anchorCtr="0"/>
              <a:lstStyle/>
              <a:p>
                <a:pPr algn="ctr" defTabSz="465845">
                  <a:defRPr/>
                </a:pPr>
                <a:endParaRPr lang="en-US" sz="400" kern="0">
                  <a:solidFill>
                    <a:sysClr val="windowText" lastClr="000000"/>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388741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animEffect transition="in" filter="fade">
                                      <p:cBhvr>
                                        <p:cTn id="7" dur="500"/>
                                        <p:tgtEl>
                                          <p:spTgt spid="63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75"/>
                                        </p:tgtEl>
                                        <p:attrNameLst>
                                          <p:attrName>style.visibility</p:attrName>
                                        </p:attrNameLst>
                                      </p:cBhvr>
                                      <p:to>
                                        <p:strVal val="visible"/>
                                      </p:to>
                                    </p:set>
                                    <p:anim calcmode="lin" valueType="num">
                                      <p:cBhvr>
                                        <p:cTn id="12" dur="1000" fill="hold"/>
                                        <p:tgtEl>
                                          <p:spTgt spid="675"/>
                                        </p:tgtEl>
                                        <p:attrNameLst>
                                          <p:attrName>ppt_w</p:attrName>
                                        </p:attrNameLst>
                                      </p:cBhvr>
                                      <p:tavLst>
                                        <p:tav tm="0">
                                          <p:val>
                                            <p:fltVal val="0"/>
                                          </p:val>
                                        </p:tav>
                                        <p:tav tm="100000">
                                          <p:val>
                                            <p:strVal val="#ppt_w"/>
                                          </p:val>
                                        </p:tav>
                                      </p:tavLst>
                                    </p:anim>
                                    <p:anim calcmode="lin" valueType="num">
                                      <p:cBhvr>
                                        <p:cTn id="13" dur="1000" fill="hold"/>
                                        <p:tgtEl>
                                          <p:spTgt spid="675"/>
                                        </p:tgtEl>
                                        <p:attrNameLst>
                                          <p:attrName>ppt_h</p:attrName>
                                        </p:attrNameLst>
                                      </p:cBhvr>
                                      <p:tavLst>
                                        <p:tav tm="0">
                                          <p:val>
                                            <p:fltVal val="0"/>
                                          </p:val>
                                        </p:tav>
                                        <p:tav tm="100000">
                                          <p:val>
                                            <p:strVal val="#ppt_h"/>
                                          </p:val>
                                        </p:tav>
                                      </p:tavLst>
                                    </p:anim>
                                    <p:anim calcmode="lin" valueType="num">
                                      <p:cBhvr>
                                        <p:cTn id="14" dur="1000" fill="hold"/>
                                        <p:tgtEl>
                                          <p:spTgt spid="675"/>
                                        </p:tgtEl>
                                        <p:attrNameLst>
                                          <p:attrName>style.rotation</p:attrName>
                                        </p:attrNameLst>
                                      </p:cBhvr>
                                      <p:tavLst>
                                        <p:tav tm="0">
                                          <p:val>
                                            <p:fltVal val="90"/>
                                          </p:val>
                                        </p:tav>
                                        <p:tav tm="100000">
                                          <p:val>
                                            <p:fltVal val="0"/>
                                          </p:val>
                                        </p:tav>
                                      </p:tavLst>
                                    </p:anim>
                                    <p:animEffect transition="in" filter="fade">
                                      <p:cBhvr>
                                        <p:cTn id="15" dur="1000"/>
                                        <p:tgtEl>
                                          <p:spTgt spid="675"/>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81"/>
                                        </p:tgtEl>
                                        <p:attrNameLst>
                                          <p:attrName>style.visibility</p:attrName>
                                        </p:attrNameLst>
                                      </p:cBhvr>
                                      <p:to>
                                        <p:strVal val="visible"/>
                                      </p:to>
                                    </p:set>
                                    <p:animEffect transition="in" filter="wipe(left)">
                                      <p:cBhvr>
                                        <p:cTn id="19" dur="3000"/>
                                        <p:tgtEl>
                                          <p:spTgt spid="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684685" y="219456"/>
            <a:ext cx="7830665" cy="4287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C71"/>
              </a:buClr>
              <a:buSzPts val="2600"/>
              <a:buFont typeface="Arial"/>
              <a:buNone/>
            </a:pPr>
            <a:r>
              <a:rPr lang="en" sz="2600" b="1" i="0" u="none" strike="noStrike" cap="none">
                <a:solidFill>
                  <a:srgbClr val="003C71"/>
                </a:solidFill>
                <a:latin typeface="Arial"/>
                <a:ea typeface="Arial"/>
                <a:cs typeface="Arial"/>
                <a:sym typeface="Arial"/>
              </a:rPr>
              <a:t>Table of Contents</a:t>
            </a:r>
            <a:endParaRPr sz="1100"/>
          </a:p>
        </p:txBody>
      </p:sp>
      <p:sp>
        <p:nvSpPr>
          <p:cNvPr id="66" name="Google Shape;66;p13"/>
          <p:cNvSpPr txBox="1">
            <a:spLocks noGrp="1"/>
          </p:cNvSpPr>
          <p:nvPr>
            <p:ph type="sldNum" idx="12"/>
          </p:nvPr>
        </p:nvSpPr>
        <p:spPr>
          <a:xfrm>
            <a:off x="8193186" y="4951476"/>
            <a:ext cx="322164" cy="145656"/>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sp>
        <p:nvSpPr>
          <p:cNvPr id="68" name="Google Shape;68;p13"/>
          <p:cNvSpPr txBox="1"/>
          <p:nvPr/>
        </p:nvSpPr>
        <p:spPr>
          <a:xfrm>
            <a:off x="685800" y="1919015"/>
            <a:ext cx="3810000" cy="311624"/>
          </a:xfrm>
          <a:prstGeom prst="rect">
            <a:avLst/>
          </a:prstGeom>
          <a:noFill/>
          <a:ln>
            <a:noFill/>
          </a:ln>
        </p:spPr>
        <p:txBody>
          <a:bodyPr spcFirstLastPara="1" wrap="square" lIns="0" tIns="0" rIns="0" bIns="0" anchor="t" anchorCtr="0">
            <a:noAutofit/>
          </a:bodyPr>
          <a:lstStyle/>
          <a:p>
            <a:pPr marL="342900" marR="0" lvl="0" indent="-342900" algn="l" rtl="0">
              <a:lnSpc>
                <a:spcPct val="90000"/>
              </a:lnSpc>
              <a:spcBef>
                <a:spcPts val="0"/>
              </a:spcBef>
              <a:spcAft>
                <a:spcPts val="0"/>
              </a:spcAft>
              <a:buNone/>
            </a:pPr>
            <a:r>
              <a:rPr lang="en" sz="2300">
                <a:solidFill>
                  <a:srgbClr val="003C71"/>
                </a:solidFill>
                <a:latin typeface="Arial"/>
                <a:ea typeface="Arial"/>
                <a:cs typeface="Arial"/>
                <a:sym typeface="Arial"/>
              </a:rPr>
              <a:t>2.	</a:t>
            </a:r>
            <a:r>
              <a:rPr lang="en-US" sz="2300">
                <a:solidFill>
                  <a:srgbClr val="003C71"/>
                </a:solidFill>
                <a:latin typeface="Arial"/>
                <a:ea typeface="Arial"/>
                <a:cs typeface="Arial"/>
                <a:sym typeface="Arial"/>
              </a:rPr>
              <a:t>Demo</a:t>
            </a:r>
            <a:endParaRPr sz="1100"/>
          </a:p>
        </p:txBody>
      </p:sp>
      <p:sp>
        <p:nvSpPr>
          <p:cNvPr id="70" name="Google Shape;70;p13"/>
          <p:cNvSpPr txBox="1"/>
          <p:nvPr/>
        </p:nvSpPr>
        <p:spPr>
          <a:xfrm>
            <a:off x="684685" y="2837485"/>
            <a:ext cx="3810000" cy="623248"/>
          </a:xfrm>
          <a:prstGeom prst="rect">
            <a:avLst/>
          </a:prstGeom>
          <a:noFill/>
          <a:ln>
            <a:noFill/>
          </a:ln>
        </p:spPr>
        <p:txBody>
          <a:bodyPr spcFirstLastPara="1" wrap="square" lIns="0" tIns="0" rIns="0" bIns="0" anchor="t" anchorCtr="0">
            <a:noAutofit/>
          </a:bodyPr>
          <a:lstStyle/>
          <a:p>
            <a:pPr marL="342900" marR="0" lvl="0" indent="-342900" algn="l" rtl="0">
              <a:lnSpc>
                <a:spcPct val="90000"/>
              </a:lnSpc>
              <a:spcBef>
                <a:spcPts val="0"/>
              </a:spcBef>
              <a:spcAft>
                <a:spcPts val="0"/>
              </a:spcAft>
              <a:buNone/>
            </a:pPr>
            <a:r>
              <a:rPr lang="en" sz="2300">
                <a:solidFill>
                  <a:srgbClr val="003C71"/>
                </a:solidFill>
                <a:latin typeface="Arial"/>
                <a:ea typeface="Arial"/>
                <a:cs typeface="Arial"/>
                <a:sym typeface="Arial"/>
              </a:rPr>
              <a:t>3. </a:t>
            </a:r>
            <a:r>
              <a:rPr lang="en-US" sz="2300">
                <a:solidFill>
                  <a:srgbClr val="003C71"/>
                </a:solidFill>
                <a:latin typeface="Arial"/>
                <a:ea typeface="Arial"/>
                <a:cs typeface="Arial"/>
                <a:sym typeface="Arial"/>
              </a:rPr>
              <a:t>Azure DevOps</a:t>
            </a:r>
            <a:endParaRPr sz="1100"/>
          </a:p>
        </p:txBody>
      </p:sp>
      <p:sp>
        <p:nvSpPr>
          <p:cNvPr id="74" name="Google Shape;74;p13"/>
          <p:cNvSpPr txBox="1"/>
          <p:nvPr/>
        </p:nvSpPr>
        <p:spPr>
          <a:xfrm>
            <a:off x="4765964" y="2230639"/>
            <a:ext cx="3886200" cy="311624"/>
          </a:xfrm>
          <a:prstGeom prst="rect">
            <a:avLst/>
          </a:prstGeom>
          <a:noFill/>
          <a:ln>
            <a:noFill/>
          </a:ln>
        </p:spPr>
        <p:txBody>
          <a:bodyPr spcFirstLastPara="1" wrap="square" lIns="0" tIns="0" rIns="0" bIns="0" anchor="t" anchorCtr="0">
            <a:noAutofit/>
          </a:bodyPr>
          <a:lstStyle/>
          <a:p>
            <a:pPr marL="342900" marR="0" lvl="0" indent="-342900" algn="l" rtl="0">
              <a:lnSpc>
                <a:spcPct val="90000"/>
              </a:lnSpc>
              <a:spcBef>
                <a:spcPts val="0"/>
              </a:spcBef>
              <a:spcAft>
                <a:spcPts val="0"/>
              </a:spcAft>
              <a:buNone/>
            </a:pPr>
            <a:endParaRPr sz="1100"/>
          </a:p>
        </p:txBody>
      </p:sp>
      <p:sp>
        <p:nvSpPr>
          <p:cNvPr id="75" name="Google Shape;75;p13"/>
          <p:cNvSpPr txBox="1"/>
          <p:nvPr/>
        </p:nvSpPr>
        <p:spPr>
          <a:xfrm>
            <a:off x="5105401" y="2632340"/>
            <a:ext cx="3546764" cy="2077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76" name="Google Shape;76;p13"/>
          <p:cNvSpPr txBox="1"/>
          <p:nvPr/>
        </p:nvSpPr>
        <p:spPr>
          <a:xfrm>
            <a:off x="685800" y="995600"/>
            <a:ext cx="3674400" cy="311700"/>
          </a:xfrm>
          <a:prstGeom prst="rect">
            <a:avLst/>
          </a:prstGeom>
          <a:noFill/>
          <a:ln>
            <a:noFill/>
          </a:ln>
        </p:spPr>
        <p:txBody>
          <a:bodyPr spcFirstLastPara="1" wrap="square" lIns="0" tIns="0" rIns="0" bIns="0" anchor="t" anchorCtr="0">
            <a:noAutofit/>
          </a:bodyPr>
          <a:lstStyle/>
          <a:p>
            <a:pPr marL="342900" marR="0" lvl="0" indent="-342900" algn="l" rtl="0">
              <a:lnSpc>
                <a:spcPct val="90000"/>
              </a:lnSpc>
              <a:spcBef>
                <a:spcPts val="0"/>
              </a:spcBef>
              <a:spcAft>
                <a:spcPts val="0"/>
              </a:spcAft>
              <a:buNone/>
            </a:pPr>
            <a:r>
              <a:rPr lang="en" sz="2300">
                <a:solidFill>
                  <a:srgbClr val="003C71"/>
                </a:solidFill>
              </a:rPr>
              <a:t>1</a:t>
            </a:r>
            <a:r>
              <a:rPr lang="en" sz="2300">
                <a:solidFill>
                  <a:srgbClr val="003C71"/>
                </a:solidFill>
                <a:latin typeface="Arial"/>
                <a:ea typeface="Arial"/>
                <a:cs typeface="Arial"/>
                <a:sym typeface="Arial"/>
              </a:rPr>
              <a:t>.	</a:t>
            </a:r>
            <a:r>
              <a:rPr lang="en-US" sz="2300">
                <a:solidFill>
                  <a:srgbClr val="003C71"/>
                </a:solidFill>
                <a:latin typeface="Arial"/>
                <a:ea typeface="Arial"/>
                <a:cs typeface="Arial"/>
                <a:sym typeface="Arial"/>
              </a:rPr>
              <a:t>Architecture</a:t>
            </a:r>
            <a:endParaRPr sz="1100"/>
          </a:p>
        </p:txBody>
      </p:sp>
      <p:sp>
        <p:nvSpPr>
          <p:cNvPr id="77" name="Google Shape;77;p13"/>
          <p:cNvSpPr txBox="1"/>
          <p:nvPr/>
        </p:nvSpPr>
        <p:spPr>
          <a:xfrm>
            <a:off x="4765964" y="3459458"/>
            <a:ext cx="3886200" cy="311624"/>
          </a:xfrm>
          <a:prstGeom prst="rect">
            <a:avLst/>
          </a:prstGeom>
          <a:noFill/>
          <a:ln>
            <a:noFill/>
          </a:ln>
        </p:spPr>
        <p:txBody>
          <a:bodyPr spcFirstLastPara="1" wrap="square" lIns="0" tIns="0" rIns="0" bIns="0" anchor="t" anchorCtr="0">
            <a:noAutofit/>
          </a:bodyPr>
          <a:lstStyle/>
          <a:p>
            <a:pPr marL="342900" marR="0" lvl="0" indent="-342900" algn="l" rtl="0">
              <a:lnSpc>
                <a:spcPct val="90000"/>
              </a:lnSpc>
              <a:spcBef>
                <a:spcPts val="0"/>
              </a:spcBef>
              <a:spcAft>
                <a:spcPts val="0"/>
              </a:spcAft>
              <a:buNone/>
            </a:pPr>
            <a:endParaRPr sz="1100"/>
          </a:p>
        </p:txBody>
      </p:sp>
      <p:sp>
        <p:nvSpPr>
          <p:cNvPr id="78" name="Google Shape;78;p13"/>
          <p:cNvSpPr txBox="1"/>
          <p:nvPr/>
        </p:nvSpPr>
        <p:spPr>
          <a:xfrm>
            <a:off x="5105401" y="3861158"/>
            <a:ext cx="3546764" cy="2077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1720312" y="1689317"/>
            <a:ext cx="7423688" cy="401018"/>
          </a:xfrm>
          <a:prstGeom prst="rect">
            <a:avLst/>
          </a:prstGeom>
          <a:solidFill>
            <a:srgbClr val="53565A">
              <a:alpha val="2196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8" name="Google Shape;98;p16"/>
          <p:cNvSpPr txBox="1">
            <a:spLocks noGrp="1"/>
          </p:cNvSpPr>
          <p:nvPr>
            <p:ph type="title"/>
          </p:nvPr>
        </p:nvSpPr>
        <p:spPr>
          <a:xfrm>
            <a:off x="1815565" y="1588340"/>
            <a:ext cx="7005900" cy="31605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chemeClr val="lt1"/>
              </a:buClr>
              <a:buSzPts val="2300"/>
              <a:buFont typeface="Arial"/>
              <a:buNone/>
            </a:pPr>
            <a:r>
              <a:rPr lang="en" sz="2300" b="0" i="0" u="none" strike="noStrike" cap="none" dirty="0">
                <a:solidFill>
                  <a:schemeClr val="lt1"/>
                </a:solidFill>
                <a:latin typeface="Arial"/>
                <a:ea typeface="Arial"/>
                <a:cs typeface="Arial"/>
                <a:sym typeface="Arial"/>
              </a:rPr>
              <a:t>1. </a:t>
            </a:r>
            <a:r>
              <a:rPr lang="en-US" sz="2300" b="0" i="0" u="none" strike="noStrike" cap="none" dirty="0">
                <a:solidFill>
                  <a:schemeClr val="lt1"/>
                </a:solidFill>
                <a:latin typeface="Arial"/>
                <a:ea typeface="Arial"/>
                <a:cs typeface="Arial"/>
                <a:sym typeface="Arial"/>
              </a:rPr>
              <a:t>Architecture of </a:t>
            </a:r>
            <a:r>
              <a:rPr lang="en-US" sz="2300" b="0" i="0" u="none" strike="noStrike" cap="none" dirty="0" err="1">
                <a:solidFill>
                  <a:schemeClr val="lt1"/>
                </a:solidFill>
                <a:latin typeface="Arial"/>
                <a:ea typeface="Arial"/>
                <a:cs typeface="Arial"/>
                <a:sym typeface="Arial"/>
              </a:rPr>
              <a:t>eshop</a:t>
            </a:r>
            <a:r>
              <a:rPr lang="en-US" sz="2300" b="0" i="0" u="none" strike="noStrike" cap="none" dirty="0">
                <a:solidFill>
                  <a:schemeClr val="lt1"/>
                </a:solidFill>
                <a:latin typeface="Arial"/>
                <a:ea typeface="Arial"/>
                <a:cs typeface="Arial"/>
                <a:sym typeface="Arial"/>
              </a:rPr>
              <a:t> </a:t>
            </a:r>
            <a:r>
              <a:rPr lang="en-US" dirty="0"/>
              <a:t>on containers</a:t>
            </a:r>
            <a:br>
              <a:rPr lang="en" sz="2300" b="0" i="0" u="none" strike="noStrike" cap="none" dirty="0">
                <a:solidFill>
                  <a:schemeClr val="lt1"/>
                </a:solidFill>
                <a:latin typeface="Arial"/>
                <a:ea typeface="Arial"/>
                <a:cs typeface="Arial"/>
                <a:sym typeface="Arial"/>
              </a:rPr>
            </a:br>
            <a:r>
              <a:rPr lang="en" sz="2300" b="0" i="0" u="none" strike="noStrike" cap="none" dirty="0">
                <a:solidFill>
                  <a:schemeClr val="lt1"/>
                </a:solidFill>
                <a:latin typeface="Arial"/>
                <a:ea typeface="Arial"/>
                <a:cs typeface="Arial"/>
                <a:sym typeface="Arial"/>
              </a:rPr>
              <a:t>2. </a:t>
            </a:r>
            <a:r>
              <a:rPr lang="en-US" sz="2300" b="0" i="0" u="none" strike="noStrike" cap="none" dirty="0">
                <a:solidFill>
                  <a:schemeClr val="lt1"/>
                </a:solidFill>
                <a:latin typeface="Arial"/>
                <a:ea typeface="Arial"/>
                <a:cs typeface="Arial"/>
                <a:sym typeface="Arial"/>
              </a:rPr>
              <a:t>Demo</a:t>
            </a:r>
            <a:br>
              <a:rPr lang="en" sz="2300" b="0" i="0" u="none" strike="noStrike" cap="none" dirty="0">
                <a:solidFill>
                  <a:schemeClr val="lt1"/>
                </a:solidFill>
                <a:latin typeface="Arial"/>
                <a:ea typeface="Arial"/>
                <a:cs typeface="Arial"/>
                <a:sym typeface="Arial"/>
              </a:rPr>
            </a:br>
            <a:r>
              <a:rPr lang="en" sz="2300" b="0" i="0" u="none" strike="noStrike" cap="none" dirty="0">
                <a:solidFill>
                  <a:schemeClr val="lt1"/>
                </a:solidFill>
                <a:latin typeface="Arial"/>
                <a:ea typeface="Arial"/>
                <a:cs typeface="Arial"/>
                <a:sym typeface="Arial"/>
              </a:rPr>
              <a:t>3. </a:t>
            </a:r>
            <a:r>
              <a:rPr lang="en-US" sz="2300" b="0" i="0" u="none" strike="noStrike" cap="none" dirty="0">
                <a:solidFill>
                  <a:schemeClr val="lt1"/>
                </a:solidFill>
                <a:latin typeface="Arial"/>
                <a:ea typeface="Arial"/>
                <a:cs typeface="Arial"/>
                <a:sym typeface="Arial"/>
              </a:rPr>
              <a:t>Azure DevOps</a:t>
            </a:r>
            <a:endParaRPr sz="1100" dirty="0"/>
          </a:p>
        </p:txBody>
      </p:sp>
      <p:sp>
        <p:nvSpPr>
          <p:cNvPr id="99" name="Google Shape;99;p16"/>
          <p:cNvSpPr txBox="1">
            <a:spLocks noGrp="1"/>
          </p:cNvSpPr>
          <p:nvPr>
            <p:ph type="sldNum" idx="12"/>
          </p:nvPr>
        </p:nvSpPr>
        <p:spPr>
          <a:xfrm>
            <a:off x="8193186" y="4951476"/>
            <a:ext cx="322200" cy="1458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2037063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684685" y="219456"/>
            <a:ext cx="7830600" cy="358445"/>
          </a:xfrm>
          <a:prstGeom prst="rect">
            <a:avLst/>
          </a:prstGeom>
          <a:noFill/>
          <a:ln>
            <a:noFill/>
          </a:ln>
        </p:spPr>
        <p:txBody>
          <a:bodyPr spcFirstLastPara="1" wrap="square" lIns="0" tIns="0" rIns="0" bIns="0" anchor="t" anchorCtr="0">
            <a:noAutofit/>
          </a:bodyPr>
          <a:lstStyle/>
          <a:p>
            <a:r>
              <a:rPr lang="en-US"/>
              <a:t>Demo Background </a:t>
            </a:r>
            <a:br>
              <a:rPr lang="en-US" sz="1100"/>
            </a:br>
            <a:endParaRPr sz="1100"/>
          </a:p>
        </p:txBody>
      </p:sp>
      <p:sp>
        <p:nvSpPr>
          <p:cNvPr id="91" name="Google Shape;91;p15"/>
          <p:cNvSpPr txBox="1">
            <a:spLocks noGrp="1"/>
          </p:cNvSpPr>
          <p:nvPr>
            <p:ph type="sldNum" idx="12"/>
          </p:nvPr>
        </p:nvSpPr>
        <p:spPr>
          <a:xfrm>
            <a:off x="8193186" y="4951476"/>
            <a:ext cx="322200" cy="145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92" name="Google Shape;92;p15"/>
          <p:cNvSpPr txBox="1">
            <a:spLocks noGrp="1"/>
          </p:cNvSpPr>
          <p:nvPr>
            <p:ph type="body" idx="1"/>
          </p:nvPr>
        </p:nvSpPr>
        <p:spPr>
          <a:xfrm>
            <a:off x="363636" y="630456"/>
            <a:ext cx="7829550" cy="3765979"/>
          </a:xfrm>
          <a:prstGeom prst="rect">
            <a:avLst/>
          </a:prstGeom>
          <a:noFill/>
          <a:ln>
            <a:noFill/>
          </a:ln>
        </p:spPr>
        <p:txBody>
          <a:bodyPr spcFirstLastPara="1" wrap="square" lIns="0" tIns="0" rIns="0" bIns="0" anchor="t" anchorCtr="0">
            <a:noAutofit/>
          </a:bodyPr>
          <a:lstStyle/>
          <a:p>
            <a:pPr marL="342900" indent="-342900">
              <a:lnSpc>
                <a:spcPct val="100000"/>
              </a:lnSpc>
              <a:buFont typeface="Arial" panose="020B0604020202020204" pitchFamily="34" charset="0"/>
              <a:buChar char="•"/>
            </a:pPr>
            <a:r>
              <a:rPr lang="en-US" sz="1400">
                <a:gradFill>
                  <a:gsLst>
                    <a:gs pos="2917">
                      <a:schemeClr val="tx1"/>
                    </a:gs>
                    <a:gs pos="30000">
                      <a:schemeClr val="tx1"/>
                    </a:gs>
                  </a:gsLst>
                  <a:lin ang="5400000" scaled="0"/>
                </a:gradFill>
              </a:rPr>
              <a:t>Deploy an e-commerce application on containers in a multi-region setup using Azure DevOps</a:t>
            </a:r>
          </a:p>
          <a:p>
            <a:pPr marL="342900" indent="-342900">
              <a:lnSpc>
                <a:spcPct val="100000"/>
              </a:lnSpc>
              <a:buFont typeface="Arial" panose="020B0604020202020204" pitchFamily="34" charset="0"/>
              <a:buChar char="•"/>
            </a:pPr>
            <a:r>
              <a:rPr lang="en-US" sz="1400">
                <a:gradFill>
                  <a:gsLst>
                    <a:gs pos="2917">
                      <a:schemeClr val="tx1"/>
                    </a:gs>
                    <a:gs pos="30000">
                      <a:schemeClr val="tx1"/>
                    </a:gs>
                  </a:gsLst>
                  <a:lin ang="5400000" scaled="0"/>
                </a:gradFill>
              </a:rPr>
              <a:t>Components of the application include but not limited to :</a:t>
            </a:r>
          </a:p>
          <a:p>
            <a:pPr marL="800083" lvl="1" indent="-342900">
              <a:lnSpc>
                <a:spcPct val="100000"/>
              </a:lnSpc>
              <a:buFont typeface="Arial" panose="020B0604020202020204" pitchFamily="34" charset="0"/>
              <a:buChar char="•"/>
            </a:pPr>
            <a:r>
              <a:rPr lang="en-US" sz="1400">
                <a:gradFill>
                  <a:gsLst>
                    <a:gs pos="2917">
                      <a:schemeClr val="tx1"/>
                    </a:gs>
                    <a:gs pos="30000">
                      <a:schemeClr val="tx1"/>
                    </a:gs>
                  </a:gsLst>
                  <a:lin ang="5400000" scaled="0"/>
                </a:gradFill>
              </a:rPr>
              <a:t>Azure Cosmos DB</a:t>
            </a:r>
          </a:p>
          <a:p>
            <a:pPr marL="800083" lvl="1" indent="-342900">
              <a:lnSpc>
                <a:spcPct val="100000"/>
              </a:lnSpc>
              <a:buFont typeface="Arial" panose="020B0604020202020204" pitchFamily="34" charset="0"/>
              <a:buChar char="•"/>
            </a:pPr>
            <a:r>
              <a:rPr lang="en-US" sz="1400">
                <a:gradFill>
                  <a:gsLst>
                    <a:gs pos="2917">
                      <a:schemeClr val="tx1"/>
                    </a:gs>
                    <a:gs pos="30000">
                      <a:schemeClr val="tx1"/>
                    </a:gs>
                  </a:gsLst>
                  <a:lin ang="5400000" scaled="0"/>
                </a:gradFill>
              </a:rPr>
              <a:t>Azure SQL DB</a:t>
            </a:r>
          </a:p>
          <a:p>
            <a:pPr marL="800083" lvl="1" indent="-342900">
              <a:lnSpc>
                <a:spcPct val="100000"/>
              </a:lnSpc>
              <a:buFont typeface="Arial" panose="020B0604020202020204" pitchFamily="34" charset="0"/>
              <a:buChar char="•"/>
            </a:pPr>
            <a:r>
              <a:rPr lang="en-US" sz="1400">
                <a:gradFill>
                  <a:gsLst>
                    <a:gs pos="2917">
                      <a:schemeClr val="tx1"/>
                    </a:gs>
                    <a:gs pos="30000">
                      <a:schemeClr val="tx1"/>
                    </a:gs>
                  </a:gsLst>
                  <a:lin ang="5400000" scaled="0"/>
                </a:gradFill>
              </a:rPr>
              <a:t>Azure Kubernetes Service (AKS)</a:t>
            </a:r>
          </a:p>
          <a:p>
            <a:pPr marL="800083" lvl="1" indent="-342900">
              <a:lnSpc>
                <a:spcPct val="100000"/>
              </a:lnSpc>
              <a:buFont typeface="Arial" panose="020B0604020202020204" pitchFamily="34" charset="0"/>
              <a:buChar char="•"/>
            </a:pPr>
            <a:r>
              <a:rPr lang="en-US" sz="1400">
                <a:gradFill>
                  <a:gsLst>
                    <a:gs pos="2917">
                      <a:schemeClr val="tx1"/>
                    </a:gs>
                    <a:gs pos="30000">
                      <a:schemeClr val="tx1"/>
                    </a:gs>
                  </a:gsLst>
                  <a:lin ang="5400000" scaled="0"/>
                </a:gradFill>
              </a:rPr>
              <a:t>Azure Service Bus</a:t>
            </a:r>
          </a:p>
          <a:p>
            <a:pPr marL="800083" lvl="1" indent="-342900">
              <a:lnSpc>
                <a:spcPct val="100000"/>
              </a:lnSpc>
              <a:buFont typeface="Arial" panose="020B0604020202020204" pitchFamily="34" charset="0"/>
              <a:buChar char="•"/>
            </a:pPr>
            <a:r>
              <a:rPr lang="en-US" sz="1400">
                <a:gradFill>
                  <a:gsLst>
                    <a:gs pos="2917">
                      <a:schemeClr val="tx1"/>
                    </a:gs>
                    <a:gs pos="30000">
                      <a:schemeClr val="tx1"/>
                    </a:gs>
                  </a:gsLst>
                  <a:lin ang="5400000" scaled="0"/>
                </a:gradFill>
              </a:rPr>
              <a:t>Azure Redis</a:t>
            </a:r>
          </a:p>
          <a:p>
            <a:pPr marL="800083" lvl="1" indent="-342900">
              <a:lnSpc>
                <a:spcPct val="100000"/>
              </a:lnSpc>
              <a:buFont typeface="Arial" panose="020B0604020202020204" pitchFamily="34" charset="0"/>
              <a:buChar char="•"/>
            </a:pPr>
            <a:r>
              <a:rPr lang="en-US" sz="1400">
                <a:gradFill>
                  <a:gsLst>
                    <a:gs pos="2917">
                      <a:schemeClr val="tx1"/>
                    </a:gs>
                    <a:gs pos="30000">
                      <a:schemeClr val="tx1"/>
                    </a:gs>
                  </a:gsLst>
                  <a:lin ang="5400000" scaled="0"/>
                </a:gradFill>
              </a:rPr>
              <a:t>.NET Core 2.x</a:t>
            </a:r>
          </a:p>
          <a:p>
            <a:pPr marL="800083" lvl="1" indent="-342900">
              <a:lnSpc>
                <a:spcPct val="100000"/>
              </a:lnSpc>
              <a:buFont typeface="Arial" panose="020B0604020202020204" pitchFamily="34" charset="0"/>
              <a:buChar char="•"/>
            </a:pPr>
            <a:r>
              <a:rPr lang="en-US" sz="1400">
                <a:gradFill>
                  <a:gsLst>
                    <a:gs pos="2917">
                      <a:schemeClr val="tx1"/>
                    </a:gs>
                    <a:gs pos="30000">
                      <a:schemeClr val="tx1"/>
                    </a:gs>
                  </a:gsLst>
                  <a:lin ang="5400000" scaled="0"/>
                </a:gradFill>
              </a:rPr>
              <a:t>Microservices Architecture</a:t>
            </a:r>
          </a:p>
          <a:p>
            <a:pPr marL="342900" indent="-342900">
              <a:lnSpc>
                <a:spcPct val="100000"/>
              </a:lnSpc>
              <a:buFont typeface="Arial" panose="020B0604020202020204" pitchFamily="34" charset="0"/>
              <a:buChar char="•"/>
            </a:pPr>
            <a:r>
              <a:rPr lang="en-US" sz="1400">
                <a:gradFill>
                  <a:gsLst>
                    <a:gs pos="2917">
                      <a:schemeClr val="tx1"/>
                    </a:gs>
                    <a:gs pos="30000">
                      <a:schemeClr val="tx1"/>
                    </a:gs>
                  </a:gsLst>
                  <a:lin ang="5400000" scaled="0"/>
                </a:gradFill>
              </a:rPr>
              <a:t>The demo will leverage Azure DevOps to build and deploy the e-commerce application</a:t>
            </a:r>
          </a:p>
          <a:p>
            <a:pPr marL="342900" indent="-342900">
              <a:lnSpc>
                <a:spcPct val="100000"/>
              </a:lnSpc>
              <a:buFont typeface="Arial" panose="020B0604020202020204" pitchFamily="34" charset="0"/>
              <a:buChar char="•"/>
            </a:pPr>
            <a:r>
              <a:rPr lang="en-US" sz="1400">
                <a:gradFill>
                  <a:gsLst>
                    <a:gs pos="2917">
                      <a:schemeClr val="tx1"/>
                    </a:gs>
                    <a:gs pos="30000">
                      <a:schemeClr val="tx1"/>
                    </a:gs>
                  </a:gsLst>
                  <a:lin ang="5400000" scaled="0"/>
                </a:gradFill>
              </a:rPr>
              <a:t>Demonstrate geo-stretched active-active application resiliency </a:t>
            </a:r>
          </a:p>
          <a:p>
            <a:pPr lvl="1">
              <a:lnSpc>
                <a:spcPct val="100000"/>
              </a:lnSpc>
            </a:pPr>
            <a:endParaRPr lang="en-US" sz="2000">
              <a:gradFill>
                <a:gsLst>
                  <a:gs pos="2917">
                    <a:schemeClr val="tx1"/>
                  </a:gs>
                  <a:gs pos="30000">
                    <a:schemeClr val="tx1"/>
                  </a:gs>
                </a:gsLst>
                <a:lin ang="5400000" scaled="0"/>
              </a:gradFill>
            </a:endParaRPr>
          </a:p>
          <a:p>
            <a:pPr marL="177800" marR="0" lvl="0" indent="-184150" algn="l" rtl="0">
              <a:lnSpc>
                <a:spcPct val="90000"/>
              </a:lnSpc>
              <a:spcBef>
                <a:spcPts val="0"/>
              </a:spcBef>
              <a:spcAft>
                <a:spcPts val="0"/>
              </a:spcAft>
              <a:buClr>
                <a:srgbClr val="003C71"/>
              </a:buClr>
              <a:buSzPts val="2300"/>
              <a:buFont typeface="Arial"/>
              <a:buChar char="•"/>
            </a:pPr>
            <a:endParaRPr lang="en-US" sz="2300" b="0" i="0" u="none" strike="noStrike" cap="none">
              <a:solidFill>
                <a:srgbClr val="003C71"/>
              </a:solidFill>
              <a:latin typeface="Arial"/>
              <a:ea typeface="Arial"/>
              <a:cs typeface="Arial"/>
              <a:sym typeface="Arial"/>
            </a:endParaRPr>
          </a:p>
          <a:p>
            <a:pPr marL="209550" marR="0" lvl="1" indent="0" algn="l" rtl="0">
              <a:lnSpc>
                <a:spcPct val="90000"/>
              </a:lnSpc>
              <a:spcBef>
                <a:spcPts val="800"/>
              </a:spcBef>
              <a:spcAft>
                <a:spcPts val="0"/>
              </a:spcAft>
              <a:buClr>
                <a:srgbClr val="53565A"/>
              </a:buClr>
              <a:buSzPts val="1900"/>
              <a:buNone/>
            </a:pPr>
            <a:endParaRPr lang="en-US"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523686" y="125652"/>
            <a:ext cx="7830600" cy="359923"/>
          </a:xfrm>
          <a:prstGeom prst="rect">
            <a:avLst/>
          </a:prstGeom>
          <a:noFill/>
          <a:ln>
            <a:noFill/>
          </a:ln>
        </p:spPr>
        <p:txBody>
          <a:bodyPr spcFirstLastPara="1" wrap="square" lIns="0" tIns="0" rIns="0" bIns="0" anchor="t" anchorCtr="0">
            <a:noAutofit/>
          </a:bodyPr>
          <a:lstStyle/>
          <a:p>
            <a:r>
              <a:rPr lang="en-US"/>
              <a:t>Multi – Region Architecture</a:t>
            </a:r>
            <a:br>
              <a:rPr lang="en-US" sz="1100"/>
            </a:br>
            <a:endParaRPr sz="1100"/>
          </a:p>
        </p:txBody>
      </p:sp>
      <p:sp>
        <p:nvSpPr>
          <p:cNvPr id="91" name="Google Shape;91;p15"/>
          <p:cNvSpPr txBox="1">
            <a:spLocks noGrp="1"/>
          </p:cNvSpPr>
          <p:nvPr>
            <p:ph type="sldNum" idx="12"/>
          </p:nvPr>
        </p:nvSpPr>
        <p:spPr>
          <a:xfrm>
            <a:off x="8193186" y="4951476"/>
            <a:ext cx="322200" cy="145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8" name="Picture 7" descr="A screenshot of a cell phone&#10;&#10;Description automatically generated">
            <a:extLst>
              <a:ext uri="{FF2B5EF4-FFF2-40B4-BE49-F238E27FC236}">
                <a16:creationId xmlns:a16="http://schemas.microsoft.com/office/drawing/2014/main" id="{1280967F-E780-4A10-AB9D-A043FD01EC38}"/>
              </a:ext>
            </a:extLst>
          </p:cNvPr>
          <p:cNvPicPr>
            <a:picLocks noChangeAspect="1"/>
          </p:cNvPicPr>
          <p:nvPr/>
        </p:nvPicPr>
        <p:blipFill>
          <a:blip r:embed="rId3"/>
          <a:stretch>
            <a:fillRect/>
          </a:stretch>
        </p:blipFill>
        <p:spPr>
          <a:xfrm>
            <a:off x="258824" y="1570527"/>
            <a:ext cx="4394326" cy="284047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A5CD635-B969-4D71-85B8-32FFA4769059}"/>
              </a:ext>
            </a:extLst>
          </p:cNvPr>
          <p:cNvPicPr>
            <a:picLocks noChangeAspect="1"/>
          </p:cNvPicPr>
          <p:nvPr/>
        </p:nvPicPr>
        <p:blipFill>
          <a:blip r:embed="rId3"/>
          <a:stretch>
            <a:fillRect/>
          </a:stretch>
        </p:blipFill>
        <p:spPr>
          <a:xfrm>
            <a:off x="4572000" y="1570527"/>
            <a:ext cx="4394327" cy="2840478"/>
          </a:xfrm>
          <a:prstGeom prst="rect">
            <a:avLst/>
          </a:prstGeom>
        </p:spPr>
      </p:pic>
      <p:pic>
        <p:nvPicPr>
          <p:cNvPr id="10" name="Picture 9">
            <a:extLst>
              <a:ext uri="{FF2B5EF4-FFF2-40B4-BE49-F238E27FC236}">
                <a16:creationId xmlns:a16="http://schemas.microsoft.com/office/drawing/2014/main" id="{6FC09D9A-2118-44BD-A98F-0C3DEF90CE91}"/>
              </a:ext>
            </a:extLst>
          </p:cNvPr>
          <p:cNvPicPr>
            <a:picLocks noChangeAspect="1"/>
          </p:cNvPicPr>
          <p:nvPr/>
        </p:nvPicPr>
        <p:blipFill>
          <a:blip r:embed="rId4"/>
          <a:stretch>
            <a:fillRect/>
          </a:stretch>
        </p:blipFill>
        <p:spPr>
          <a:xfrm>
            <a:off x="4241259" y="482667"/>
            <a:ext cx="778212" cy="707257"/>
          </a:xfrm>
          <a:prstGeom prst="rect">
            <a:avLst/>
          </a:prstGeom>
        </p:spPr>
      </p:pic>
      <p:cxnSp>
        <p:nvCxnSpPr>
          <p:cNvPr id="15" name="Connector: Elbow 14">
            <a:extLst>
              <a:ext uri="{FF2B5EF4-FFF2-40B4-BE49-F238E27FC236}">
                <a16:creationId xmlns:a16="http://schemas.microsoft.com/office/drawing/2014/main" id="{C1FCFCDF-AB8D-418C-9B0F-C06B60EFFD7A}"/>
              </a:ext>
            </a:extLst>
          </p:cNvPr>
          <p:cNvCxnSpPr>
            <a:cxnSpLocks/>
            <a:stCxn id="10" idx="2"/>
            <a:endCxn id="11" idx="0"/>
          </p:cNvCxnSpPr>
          <p:nvPr/>
        </p:nvCxnSpPr>
        <p:spPr>
          <a:xfrm rot="16200000" flipH="1">
            <a:off x="5509463" y="310825"/>
            <a:ext cx="380603" cy="2138799"/>
          </a:xfrm>
          <a:prstGeom prst="bentConnector3">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246B491B-3DD2-4828-B1AA-8DD1FB231377}"/>
              </a:ext>
            </a:extLst>
          </p:cNvPr>
          <p:cNvCxnSpPr>
            <a:cxnSpLocks/>
            <a:stCxn id="10" idx="2"/>
            <a:endCxn id="8" idx="0"/>
          </p:cNvCxnSpPr>
          <p:nvPr/>
        </p:nvCxnSpPr>
        <p:spPr>
          <a:xfrm rot="5400000">
            <a:off x="3352875" y="293036"/>
            <a:ext cx="380603" cy="2174378"/>
          </a:xfrm>
          <a:prstGeom prst="bentConnector3">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5581288F-AFE7-4C4B-AE8F-8AF4E9DE0AB8}"/>
              </a:ext>
            </a:extLst>
          </p:cNvPr>
          <p:cNvSpPr txBox="1"/>
          <p:nvPr/>
        </p:nvSpPr>
        <p:spPr>
          <a:xfrm>
            <a:off x="1915203" y="1512651"/>
            <a:ext cx="1035995" cy="307777"/>
          </a:xfrm>
          <a:prstGeom prst="rect">
            <a:avLst/>
          </a:prstGeom>
          <a:noFill/>
        </p:spPr>
        <p:txBody>
          <a:bodyPr wrap="square" rtlCol="0">
            <a:spAutoFit/>
          </a:bodyPr>
          <a:lstStyle/>
          <a:p>
            <a:r>
              <a:rPr lang="en-US">
                <a:solidFill>
                  <a:schemeClr val="accent2"/>
                </a:solidFill>
              </a:rPr>
              <a:t>US EAST</a:t>
            </a:r>
          </a:p>
        </p:txBody>
      </p:sp>
      <p:sp>
        <p:nvSpPr>
          <p:cNvPr id="20" name="Rectangle 19">
            <a:extLst>
              <a:ext uri="{FF2B5EF4-FFF2-40B4-BE49-F238E27FC236}">
                <a16:creationId xmlns:a16="http://schemas.microsoft.com/office/drawing/2014/main" id="{E63D3F0A-7B5B-42CC-AB54-CEC9FB4065E2}"/>
              </a:ext>
            </a:extLst>
          </p:cNvPr>
          <p:cNvSpPr/>
          <p:nvPr/>
        </p:nvSpPr>
        <p:spPr>
          <a:xfrm>
            <a:off x="6332158" y="1512650"/>
            <a:ext cx="1003801" cy="307777"/>
          </a:xfrm>
          <a:prstGeom prst="rect">
            <a:avLst/>
          </a:prstGeom>
        </p:spPr>
        <p:txBody>
          <a:bodyPr wrap="none">
            <a:spAutoFit/>
          </a:bodyPr>
          <a:lstStyle/>
          <a:p>
            <a:r>
              <a:rPr lang="en-US">
                <a:solidFill>
                  <a:schemeClr val="accent2"/>
                </a:solidFill>
              </a:rPr>
              <a:t>US WEST</a:t>
            </a:r>
          </a:p>
        </p:txBody>
      </p:sp>
    </p:spTree>
    <p:extLst>
      <p:ext uri="{BB962C8B-B14F-4D97-AF65-F5344CB8AC3E}">
        <p14:creationId xmlns:p14="http://schemas.microsoft.com/office/powerpoint/2010/main" val="2368571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6DF5-E752-4F05-B960-200C1DD79C2F}"/>
              </a:ext>
            </a:extLst>
          </p:cNvPr>
          <p:cNvSpPr>
            <a:spLocks noGrp="1"/>
          </p:cNvSpPr>
          <p:nvPr>
            <p:ph type="title"/>
          </p:nvPr>
        </p:nvSpPr>
        <p:spPr/>
        <p:txBody>
          <a:bodyPr/>
          <a:lstStyle/>
          <a:p>
            <a:r>
              <a:rPr lang="en-US"/>
              <a:t>Multi Region Architecture</a:t>
            </a:r>
          </a:p>
        </p:txBody>
      </p:sp>
      <p:sp>
        <p:nvSpPr>
          <p:cNvPr id="9" name="Rectangle 8">
            <a:extLst>
              <a:ext uri="{FF2B5EF4-FFF2-40B4-BE49-F238E27FC236}">
                <a16:creationId xmlns:a16="http://schemas.microsoft.com/office/drawing/2014/main" id="{E72B9665-4B8C-49FA-8376-9651AAC3075A}"/>
              </a:ext>
            </a:extLst>
          </p:cNvPr>
          <p:cNvSpPr/>
          <p:nvPr/>
        </p:nvSpPr>
        <p:spPr>
          <a:xfrm>
            <a:off x="46075" y="1770319"/>
            <a:ext cx="4470991" cy="311002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top sign&#10;&#10;Description automatically generated">
            <a:extLst>
              <a:ext uri="{FF2B5EF4-FFF2-40B4-BE49-F238E27FC236}">
                <a16:creationId xmlns:a16="http://schemas.microsoft.com/office/drawing/2014/main" id="{E4E686FC-70EF-4409-93F4-C9CF1C897DDF}"/>
              </a:ext>
            </a:extLst>
          </p:cNvPr>
          <p:cNvPicPr>
            <a:picLocks noChangeAspect="1"/>
          </p:cNvPicPr>
          <p:nvPr/>
        </p:nvPicPr>
        <p:blipFill>
          <a:blip r:embed="rId3"/>
          <a:stretch>
            <a:fillRect/>
          </a:stretch>
        </p:blipFill>
        <p:spPr>
          <a:xfrm>
            <a:off x="4304781" y="955294"/>
            <a:ext cx="492483" cy="492483"/>
          </a:xfrm>
          <a:prstGeom prst="rect">
            <a:avLst/>
          </a:prstGeom>
        </p:spPr>
      </p:pic>
      <p:cxnSp>
        <p:nvCxnSpPr>
          <p:cNvPr id="13" name="Connector: Elbow 12">
            <a:extLst>
              <a:ext uri="{FF2B5EF4-FFF2-40B4-BE49-F238E27FC236}">
                <a16:creationId xmlns:a16="http://schemas.microsoft.com/office/drawing/2014/main" id="{3F3D899D-F7CB-4673-9AC1-855425D03E70}"/>
              </a:ext>
            </a:extLst>
          </p:cNvPr>
          <p:cNvCxnSpPr>
            <a:stCxn id="11" idx="1"/>
            <a:endCxn id="9" idx="0"/>
          </p:cNvCxnSpPr>
          <p:nvPr/>
        </p:nvCxnSpPr>
        <p:spPr>
          <a:xfrm rot="10800000" flipV="1">
            <a:off x="2281571" y="1201535"/>
            <a:ext cx="2023210" cy="56878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7082563A-A42C-42D5-B6AF-794E2D7DDBA3}"/>
              </a:ext>
            </a:extLst>
          </p:cNvPr>
          <p:cNvSpPr/>
          <p:nvPr/>
        </p:nvSpPr>
        <p:spPr>
          <a:xfrm>
            <a:off x="2097367" y="1930299"/>
            <a:ext cx="2360428" cy="15603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B44597E-1B38-49A1-A1DC-EDC3FDBA2E1A}"/>
              </a:ext>
            </a:extLst>
          </p:cNvPr>
          <p:cNvSpPr txBox="1"/>
          <p:nvPr/>
        </p:nvSpPr>
        <p:spPr>
          <a:xfrm>
            <a:off x="0" y="1468907"/>
            <a:ext cx="1972339" cy="307777"/>
          </a:xfrm>
          <a:prstGeom prst="rect">
            <a:avLst/>
          </a:prstGeom>
          <a:noFill/>
        </p:spPr>
        <p:txBody>
          <a:bodyPr wrap="square" rtlCol="0">
            <a:spAutoFit/>
          </a:bodyPr>
          <a:lstStyle/>
          <a:p>
            <a:r>
              <a:rPr lang="en-US"/>
              <a:t>East US</a:t>
            </a:r>
          </a:p>
        </p:txBody>
      </p:sp>
      <p:sp>
        <p:nvSpPr>
          <p:cNvPr id="18" name="TextBox 17">
            <a:extLst>
              <a:ext uri="{FF2B5EF4-FFF2-40B4-BE49-F238E27FC236}">
                <a16:creationId xmlns:a16="http://schemas.microsoft.com/office/drawing/2014/main" id="{B9E3F42C-BBF2-4F53-8454-16C46540AB58}"/>
              </a:ext>
            </a:extLst>
          </p:cNvPr>
          <p:cNvSpPr txBox="1"/>
          <p:nvPr/>
        </p:nvSpPr>
        <p:spPr>
          <a:xfrm>
            <a:off x="8292432" y="1468907"/>
            <a:ext cx="947264" cy="307777"/>
          </a:xfrm>
          <a:prstGeom prst="rect">
            <a:avLst/>
          </a:prstGeom>
          <a:noFill/>
        </p:spPr>
        <p:txBody>
          <a:bodyPr wrap="square" rtlCol="0">
            <a:spAutoFit/>
          </a:bodyPr>
          <a:lstStyle/>
          <a:p>
            <a:r>
              <a:rPr lang="en-US"/>
              <a:t>West US</a:t>
            </a:r>
          </a:p>
        </p:txBody>
      </p:sp>
      <p:pic>
        <p:nvPicPr>
          <p:cNvPr id="20" name="Picture 19" descr="A close up of a sign&#10;&#10;Description automatically generated">
            <a:extLst>
              <a:ext uri="{FF2B5EF4-FFF2-40B4-BE49-F238E27FC236}">
                <a16:creationId xmlns:a16="http://schemas.microsoft.com/office/drawing/2014/main" id="{23EB3903-48C0-4690-ACBD-97C9866811DA}"/>
              </a:ext>
            </a:extLst>
          </p:cNvPr>
          <p:cNvPicPr>
            <a:picLocks noChangeAspect="1"/>
          </p:cNvPicPr>
          <p:nvPr/>
        </p:nvPicPr>
        <p:blipFill>
          <a:blip r:embed="rId4"/>
          <a:stretch>
            <a:fillRect/>
          </a:stretch>
        </p:blipFill>
        <p:spPr>
          <a:xfrm>
            <a:off x="2989748" y="2049521"/>
            <a:ext cx="411277" cy="411277"/>
          </a:xfrm>
          <a:prstGeom prst="rect">
            <a:avLst/>
          </a:prstGeom>
        </p:spPr>
      </p:pic>
      <p:sp>
        <p:nvSpPr>
          <p:cNvPr id="62" name="Rectangle: Rounded Corners 61">
            <a:extLst>
              <a:ext uri="{FF2B5EF4-FFF2-40B4-BE49-F238E27FC236}">
                <a16:creationId xmlns:a16="http://schemas.microsoft.com/office/drawing/2014/main" id="{9E84EC72-8F9F-4410-B4F6-029992076CDB}"/>
              </a:ext>
            </a:extLst>
          </p:cNvPr>
          <p:cNvSpPr/>
          <p:nvPr/>
        </p:nvSpPr>
        <p:spPr>
          <a:xfrm>
            <a:off x="102475" y="3661077"/>
            <a:ext cx="4355320" cy="114594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A86DED31-2014-4788-A64E-45E2434B0466}"/>
              </a:ext>
            </a:extLst>
          </p:cNvPr>
          <p:cNvPicPr>
            <a:picLocks noChangeAspect="1"/>
          </p:cNvPicPr>
          <p:nvPr/>
        </p:nvPicPr>
        <p:blipFill>
          <a:blip r:embed="rId5"/>
          <a:stretch>
            <a:fillRect/>
          </a:stretch>
        </p:blipFill>
        <p:spPr>
          <a:xfrm>
            <a:off x="2876734" y="4074971"/>
            <a:ext cx="780290" cy="780290"/>
          </a:xfrm>
          <a:prstGeom prst="rect">
            <a:avLst/>
          </a:prstGeom>
        </p:spPr>
      </p:pic>
      <p:sp>
        <p:nvSpPr>
          <p:cNvPr id="37" name="Rectangle: Rounded Corners 36">
            <a:extLst>
              <a:ext uri="{FF2B5EF4-FFF2-40B4-BE49-F238E27FC236}">
                <a16:creationId xmlns:a16="http://schemas.microsoft.com/office/drawing/2014/main" id="{2E6AE14A-C27E-42F6-B93A-639AB1902015}"/>
              </a:ext>
            </a:extLst>
          </p:cNvPr>
          <p:cNvSpPr/>
          <p:nvPr/>
        </p:nvSpPr>
        <p:spPr>
          <a:xfrm>
            <a:off x="2213823" y="2970386"/>
            <a:ext cx="580702"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Basket</a:t>
            </a:r>
          </a:p>
        </p:txBody>
      </p:sp>
      <p:sp>
        <p:nvSpPr>
          <p:cNvPr id="38" name="Rectangle: Rounded Corners 37">
            <a:extLst>
              <a:ext uri="{FF2B5EF4-FFF2-40B4-BE49-F238E27FC236}">
                <a16:creationId xmlns:a16="http://schemas.microsoft.com/office/drawing/2014/main" id="{45D0D997-0731-415E-99F5-E4F1106B945D}"/>
              </a:ext>
            </a:extLst>
          </p:cNvPr>
          <p:cNvSpPr/>
          <p:nvPr/>
        </p:nvSpPr>
        <p:spPr>
          <a:xfrm>
            <a:off x="2902857" y="2963067"/>
            <a:ext cx="580702"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Catalog</a:t>
            </a:r>
          </a:p>
        </p:txBody>
      </p:sp>
      <p:sp>
        <p:nvSpPr>
          <p:cNvPr id="39" name="Rectangle: Rounded Corners 38">
            <a:extLst>
              <a:ext uri="{FF2B5EF4-FFF2-40B4-BE49-F238E27FC236}">
                <a16:creationId xmlns:a16="http://schemas.microsoft.com/office/drawing/2014/main" id="{69BDCF67-F1CA-4745-9983-BCF8F06F3898}"/>
              </a:ext>
            </a:extLst>
          </p:cNvPr>
          <p:cNvSpPr/>
          <p:nvPr/>
        </p:nvSpPr>
        <p:spPr>
          <a:xfrm>
            <a:off x="3706017" y="2961875"/>
            <a:ext cx="653154"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Replicate to West</a:t>
            </a:r>
          </a:p>
        </p:txBody>
      </p:sp>
      <p:sp>
        <p:nvSpPr>
          <p:cNvPr id="40" name="Rectangle: Rounded Corners 39">
            <a:extLst>
              <a:ext uri="{FF2B5EF4-FFF2-40B4-BE49-F238E27FC236}">
                <a16:creationId xmlns:a16="http://schemas.microsoft.com/office/drawing/2014/main" id="{4354F029-6CE7-46CA-8D19-30216A980018}"/>
              </a:ext>
            </a:extLst>
          </p:cNvPr>
          <p:cNvSpPr/>
          <p:nvPr/>
        </p:nvSpPr>
        <p:spPr>
          <a:xfrm>
            <a:off x="2298852"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a:t>API</a:t>
            </a:r>
          </a:p>
        </p:txBody>
      </p:sp>
      <p:sp>
        <p:nvSpPr>
          <p:cNvPr id="41" name="TextBox 40">
            <a:extLst>
              <a:ext uri="{FF2B5EF4-FFF2-40B4-BE49-F238E27FC236}">
                <a16:creationId xmlns:a16="http://schemas.microsoft.com/office/drawing/2014/main" id="{6B4AAAB1-4EAD-4D41-A421-9EA849DC25F1}"/>
              </a:ext>
            </a:extLst>
          </p:cNvPr>
          <p:cNvSpPr txBox="1"/>
          <p:nvPr/>
        </p:nvSpPr>
        <p:spPr>
          <a:xfrm>
            <a:off x="3420351" y="2905691"/>
            <a:ext cx="239339" cy="307777"/>
          </a:xfrm>
          <a:prstGeom prst="rect">
            <a:avLst/>
          </a:prstGeom>
          <a:noFill/>
        </p:spPr>
        <p:txBody>
          <a:bodyPr wrap="square" rtlCol="0">
            <a:spAutoFit/>
          </a:bodyPr>
          <a:lstStyle/>
          <a:p>
            <a:r>
              <a:rPr lang="en-US"/>
              <a:t>…</a:t>
            </a:r>
          </a:p>
        </p:txBody>
      </p:sp>
      <p:sp>
        <p:nvSpPr>
          <p:cNvPr id="42" name="Rectangle: Rounded Corners 41">
            <a:extLst>
              <a:ext uri="{FF2B5EF4-FFF2-40B4-BE49-F238E27FC236}">
                <a16:creationId xmlns:a16="http://schemas.microsoft.com/office/drawing/2014/main" id="{E33439F0-C4A2-4766-97C2-53141D7B3DB6}"/>
              </a:ext>
            </a:extLst>
          </p:cNvPr>
          <p:cNvSpPr/>
          <p:nvPr/>
        </p:nvSpPr>
        <p:spPr>
          <a:xfrm>
            <a:off x="2991197"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a:t>API</a:t>
            </a:r>
          </a:p>
        </p:txBody>
      </p:sp>
      <p:sp>
        <p:nvSpPr>
          <p:cNvPr id="43" name="Rectangle: Rounded Corners 42">
            <a:extLst>
              <a:ext uri="{FF2B5EF4-FFF2-40B4-BE49-F238E27FC236}">
                <a16:creationId xmlns:a16="http://schemas.microsoft.com/office/drawing/2014/main" id="{39DBA03F-747C-4E5A-BEF3-056B3E3E4702}"/>
              </a:ext>
            </a:extLst>
          </p:cNvPr>
          <p:cNvSpPr/>
          <p:nvPr/>
        </p:nvSpPr>
        <p:spPr>
          <a:xfrm>
            <a:off x="3824924"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a:t>API</a:t>
            </a:r>
          </a:p>
        </p:txBody>
      </p:sp>
      <p:cxnSp>
        <p:nvCxnSpPr>
          <p:cNvPr id="45" name="Straight Connector 44">
            <a:extLst>
              <a:ext uri="{FF2B5EF4-FFF2-40B4-BE49-F238E27FC236}">
                <a16:creationId xmlns:a16="http://schemas.microsoft.com/office/drawing/2014/main" id="{3C223940-14D3-44DB-925B-945256C0145D}"/>
              </a:ext>
            </a:extLst>
          </p:cNvPr>
          <p:cNvCxnSpPr>
            <a:cxnSpLocks/>
            <a:stCxn id="20" idx="2"/>
            <a:endCxn id="37" idx="0"/>
          </p:cNvCxnSpPr>
          <p:nvPr/>
        </p:nvCxnSpPr>
        <p:spPr>
          <a:xfrm flipH="1">
            <a:off x="2504174" y="2460798"/>
            <a:ext cx="691213" cy="50958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03EFDCA-4E84-41A7-8CCC-9ABC8D1B28C0}"/>
              </a:ext>
            </a:extLst>
          </p:cNvPr>
          <p:cNvCxnSpPr>
            <a:cxnSpLocks/>
            <a:stCxn id="20" idx="2"/>
            <a:endCxn id="38" idx="0"/>
          </p:cNvCxnSpPr>
          <p:nvPr/>
        </p:nvCxnSpPr>
        <p:spPr>
          <a:xfrm flipH="1">
            <a:off x="3193208" y="2460798"/>
            <a:ext cx="2179" cy="50226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53E549-5F3C-4B65-BE6E-4704D62BA748}"/>
              </a:ext>
            </a:extLst>
          </p:cNvPr>
          <p:cNvCxnSpPr>
            <a:cxnSpLocks/>
            <a:stCxn id="20" idx="2"/>
            <a:endCxn id="39" idx="0"/>
          </p:cNvCxnSpPr>
          <p:nvPr/>
        </p:nvCxnSpPr>
        <p:spPr>
          <a:xfrm>
            <a:off x="3195387" y="2460798"/>
            <a:ext cx="837207" cy="50107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D651C68-18DB-456A-8FE4-8AC71DAD2EA2}"/>
              </a:ext>
            </a:extLst>
          </p:cNvPr>
          <p:cNvCxnSpPr>
            <a:cxnSpLocks/>
            <a:stCxn id="37" idx="2"/>
            <a:endCxn id="40" idx="0"/>
          </p:cNvCxnSpPr>
          <p:nvPr/>
        </p:nvCxnSpPr>
        <p:spPr>
          <a:xfrm>
            <a:off x="2504174" y="3267587"/>
            <a:ext cx="0" cy="45801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E1C86B8D-4DA7-4EB0-89E4-3465187E8F50}"/>
              </a:ext>
            </a:extLst>
          </p:cNvPr>
          <p:cNvCxnSpPr>
            <a:cxnSpLocks/>
            <a:stCxn id="38" idx="2"/>
            <a:endCxn id="42" idx="0"/>
          </p:cNvCxnSpPr>
          <p:nvPr/>
        </p:nvCxnSpPr>
        <p:spPr>
          <a:xfrm>
            <a:off x="3193208" y="3260268"/>
            <a:ext cx="3311" cy="46533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Rectangle 83">
            <a:extLst>
              <a:ext uri="{FF2B5EF4-FFF2-40B4-BE49-F238E27FC236}">
                <a16:creationId xmlns:a16="http://schemas.microsoft.com/office/drawing/2014/main" id="{34B89A08-78DD-4B8C-87F1-3E615C3C766F}"/>
              </a:ext>
            </a:extLst>
          </p:cNvPr>
          <p:cNvSpPr/>
          <p:nvPr/>
        </p:nvSpPr>
        <p:spPr>
          <a:xfrm>
            <a:off x="4602854" y="1770318"/>
            <a:ext cx="4470991" cy="311002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00AB106F-0BF2-457C-89D9-E6AD93D7561B}"/>
              </a:ext>
            </a:extLst>
          </p:cNvPr>
          <p:cNvSpPr/>
          <p:nvPr/>
        </p:nvSpPr>
        <p:spPr>
          <a:xfrm>
            <a:off x="4704527" y="1930666"/>
            <a:ext cx="2360428" cy="15603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05861AF9-5DB0-41A8-821B-08A0757A375D}"/>
              </a:ext>
            </a:extLst>
          </p:cNvPr>
          <p:cNvSpPr/>
          <p:nvPr/>
        </p:nvSpPr>
        <p:spPr>
          <a:xfrm>
            <a:off x="4659254" y="3661076"/>
            <a:ext cx="4355320" cy="114594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Connector: Elbow 105">
            <a:extLst>
              <a:ext uri="{FF2B5EF4-FFF2-40B4-BE49-F238E27FC236}">
                <a16:creationId xmlns:a16="http://schemas.microsoft.com/office/drawing/2014/main" id="{EAE013EC-0789-46AA-8120-4A381EE811CB}"/>
              </a:ext>
            </a:extLst>
          </p:cNvPr>
          <p:cNvCxnSpPr>
            <a:cxnSpLocks/>
            <a:stCxn id="11" idx="3"/>
            <a:endCxn id="84" idx="0"/>
          </p:cNvCxnSpPr>
          <p:nvPr/>
        </p:nvCxnSpPr>
        <p:spPr>
          <a:xfrm>
            <a:off x="4797264" y="1201536"/>
            <a:ext cx="2041086" cy="56878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49DDAD0-F827-4912-976D-F69B3F18E7E9}"/>
              </a:ext>
            </a:extLst>
          </p:cNvPr>
          <p:cNvSpPr/>
          <p:nvPr/>
        </p:nvSpPr>
        <p:spPr>
          <a:xfrm>
            <a:off x="-1337782" y="795314"/>
            <a:ext cx="1220009" cy="49248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t>Price Change App</a:t>
            </a:r>
          </a:p>
        </p:txBody>
      </p:sp>
      <p:grpSp>
        <p:nvGrpSpPr>
          <p:cNvPr id="122" name="Group 121">
            <a:extLst>
              <a:ext uri="{FF2B5EF4-FFF2-40B4-BE49-F238E27FC236}">
                <a16:creationId xmlns:a16="http://schemas.microsoft.com/office/drawing/2014/main" id="{CBC94B4C-DAD9-4CEA-9CC6-20628A6CD7A7}"/>
              </a:ext>
            </a:extLst>
          </p:cNvPr>
          <p:cNvGrpSpPr/>
          <p:nvPr/>
        </p:nvGrpSpPr>
        <p:grpSpPr>
          <a:xfrm>
            <a:off x="93457" y="1930299"/>
            <a:ext cx="1935217" cy="2016055"/>
            <a:chOff x="93457" y="1930299"/>
            <a:chExt cx="1935217" cy="2016055"/>
          </a:xfrm>
        </p:grpSpPr>
        <p:sp>
          <p:nvSpPr>
            <p:cNvPr id="112" name="Rectangle: Rounded Corners 111">
              <a:extLst>
                <a:ext uri="{FF2B5EF4-FFF2-40B4-BE49-F238E27FC236}">
                  <a16:creationId xmlns:a16="http://schemas.microsoft.com/office/drawing/2014/main" id="{13B31796-5AD0-4D0A-BE2C-3374C9774C26}"/>
                </a:ext>
              </a:extLst>
            </p:cNvPr>
            <p:cNvSpPr/>
            <p:nvPr/>
          </p:nvSpPr>
          <p:spPr>
            <a:xfrm>
              <a:off x="93457" y="1930299"/>
              <a:ext cx="1935217" cy="15603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115" descr="A close up of a sign&#10;&#10;Description automatically generated">
              <a:extLst>
                <a:ext uri="{FF2B5EF4-FFF2-40B4-BE49-F238E27FC236}">
                  <a16:creationId xmlns:a16="http://schemas.microsoft.com/office/drawing/2014/main" id="{7030C738-D0F3-43C7-BE71-A5057C91ADA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107308" y="2422526"/>
              <a:ext cx="558872" cy="586345"/>
            </a:xfrm>
            <a:prstGeom prst="rect">
              <a:avLst/>
            </a:prstGeom>
          </p:spPr>
        </p:pic>
        <p:pic>
          <p:nvPicPr>
            <p:cNvPr id="119" name="Picture 118">
              <a:extLst>
                <a:ext uri="{FF2B5EF4-FFF2-40B4-BE49-F238E27FC236}">
                  <a16:creationId xmlns:a16="http://schemas.microsoft.com/office/drawing/2014/main" id="{6F323DA4-DCAC-4CBB-88B2-F78C0B1B2F4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6693" y="2433907"/>
              <a:ext cx="951412" cy="501077"/>
            </a:xfrm>
            <a:prstGeom prst="rect">
              <a:avLst/>
            </a:prstGeom>
          </p:spPr>
        </p:pic>
        <p:sp>
          <p:nvSpPr>
            <p:cNvPr id="121" name="Arrow: Right 120">
              <a:extLst>
                <a:ext uri="{FF2B5EF4-FFF2-40B4-BE49-F238E27FC236}">
                  <a16:creationId xmlns:a16="http://schemas.microsoft.com/office/drawing/2014/main" id="{90260FEC-2432-4389-BA5D-5D52B2EA29A5}"/>
                </a:ext>
              </a:extLst>
            </p:cNvPr>
            <p:cNvSpPr/>
            <p:nvPr/>
          </p:nvSpPr>
          <p:spPr>
            <a:xfrm rot="16200000">
              <a:off x="595240" y="3291836"/>
              <a:ext cx="807959" cy="501077"/>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700" dirty="0"/>
            </a:p>
          </p:txBody>
        </p:sp>
      </p:grpSp>
      <p:grpSp>
        <p:nvGrpSpPr>
          <p:cNvPr id="123" name="Group 122">
            <a:extLst>
              <a:ext uri="{FF2B5EF4-FFF2-40B4-BE49-F238E27FC236}">
                <a16:creationId xmlns:a16="http://schemas.microsoft.com/office/drawing/2014/main" id="{B7AE1269-9A83-4467-B5DC-CDBF0B4562D9}"/>
              </a:ext>
            </a:extLst>
          </p:cNvPr>
          <p:cNvGrpSpPr/>
          <p:nvPr/>
        </p:nvGrpSpPr>
        <p:grpSpPr>
          <a:xfrm>
            <a:off x="7125684" y="1924286"/>
            <a:ext cx="1935217" cy="2016055"/>
            <a:chOff x="93457" y="1930299"/>
            <a:chExt cx="1935217" cy="2016055"/>
          </a:xfrm>
        </p:grpSpPr>
        <p:sp>
          <p:nvSpPr>
            <p:cNvPr id="124" name="Rectangle: Rounded Corners 123">
              <a:extLst>
                <a:ext uri="{FF2B5EF4-FFF2-40B4-BE49-F238E27FC236}">
                  <a16:creationId xmlns:a16="http://schemas.microsoft.com/office/drawing/2014/main" id="{46FAD71C-0521-44D4-B18B-B0D33CBD8086}"/>
                </a:ext>
              </a:extLst>
            </p:cNvPr>
            <p:cNvSpPr/>
            <p:nvPr/>
          </p:nvSpPr>
          <p:spPr>
            <a:xfrm>
              <a:off x="93457" y="1930299"/>
              <a:ext cx="1935217" cy="15603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descr="A close up of a sign&#10;&#10;Description automatically generated">
              <a:extLst>
                <a:ext uri="{FF2B5EF4-FFF2-40B4-BE49-F238E27FC236}">
                  <a16:creationId xmlns:a16="http://schemas.microsoft.com/office/drawing/2014/main" id="{3AE3D973-089C-40A3-88FF-0A10C8886E6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107308" y="2422526"/>
              <a:ext cx="558872" cy="586345"/>
            </a:xfrm>
            <a:prstGeom prst="rect">
              <a:avLst/>
            </a:prstGeom>
          </p:spPr>
        </p:pic>
        <p:pic>
          <p:nvPicPr>
            <p:cNvPr id="126" name="Picture 125">
              <a:extLst>
                <a:ext uri="{FF2B5EF4-FFF2-40B4-BE49-F238E27FC236}">
                  <a16:creationId xmlns:a16="http://schemas.microsoft.com/office/drawing/2014/main" id="{AC06F40E-6153-4677-B950-A9358FBC609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6693" y="2433907"/>
              <a:ext cx="951412" cy="501077"/>
            </a:xfrm>
            <a:prstGeom prst="rect">
              <a:avLst/>
            </a:prstGeom>
          </p:spPr>
        </p:pic>
        <p:sp>
          <p:nvSpPr>
            <p:cNvPr id="127" name="Arrow: Right 126">
              <a:extLst>
                <a:ext uri="{FF2B5EF4-FFF2-40B4-BE49-F238E27FC236}">
                  <a16:creationId xmlns:a16="http://schemas.microsoft.com/office/drawing/2014/main" id="{9B767B9E-EA0F-4B23-ADD2-51A6F032E4B9}"/>
                </a:ext>
              </a:extLst>
            </p:cNvPr>
            <p:cNvSpPr/>
            <p:nvPr/>
          </p:nvSpPr>
          <p:spPr>
            <a:xfrm rot="16200000">
              <a:off x="595240" y="3291836"/>
              <a:ext cx="807959" cy="501077"/>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28" name="Slide Number Placeholder 2">
            <a:extLst>
              <a:ext uri="{FF2B5EF4-FFF2-40B4-BE49-F238E27FC236}">
                <a16:creationId xmlns:a16="http://schemas.microsoft.com/office/drawing/2014/main" id="{CB71E9FB-BF26-44DB-B8F1-A34920F36D47}"/>
              </a:ext>
            </a:extLst>
          </p:cNvPr>
          <p:cNvSpPr>
            <a:spLocks noGrp="1"/>
          </p:cNvSpPr>
          <p:nvPr>
            <p:ph type="sldNum" idx="12"/>
          </p:nvPr>
        </p:nvSpPr>
        <p:spPr>
          <a:xfrm>
            <a:off x="6405236" y="3539354"/>
            <a:ext cx="322164" cy="145656"/>
          </a:xfrm>
        </p:spPr>
        <p:txBody>
          <a:bodyPr/>
          <a:lstStyle/>
          <a:p>
            <a:pPr marL="0" lvl="0" indent="0" algn="r" rtl="0">
              <a:spcBef>
                <a:spcPts val="0"/>
              </a:spcBef>
              <a:spcAft>
                <a:spcPts val="0"/>
              </a:spcAft>
              <a:buNone/>
            </a:pPr>
            <a:fld id="{00000000-1234-1234-1234-123412341234}" type="slidenum">
              <a:rPr lang="en" smtClean="0"/>
              <a:t>6</a:t>
            </a:fld>
            <a:endParaRPr lang="en"/>
          </a:p>
        </p:txBody>
      </p:sp>
      <p:cxnSp>
        <p:nvCxnSpPr>
          <p:cNvPr id="129" name="Connector: Elbow 128">
            <a:extLst>
              <a:ext uri="{FF2B5EF4-FFF2-40B4-BE49-F238E27FC236}">
                <a16:creationId xmlns:a16="http://schemas.microsoft.com/office/drawing/2014/main" id="{A0BB7042-A970-4A02-95B4-5E4B821879B9}"/>
              </a:ext>
            </a:extLst>
          </p:cNvPr>
          <p:cNvCxnSpPr>
            <a:cxnSpLocks/>
          </p:cNvCxnSpPr>
          <p:nvPr/>
        </p:nvCxnSpPr>
        <p:spPr>
          <a:xfrm>
            <a:off x="4845222" y="2613659"/>
            <a:ext cx="1998558" cy="56878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0BFDFC8E-4DBC-4E0C-8B5E-AE47EADD9A70}"/>
              </a:ext>
            </a:extLst>
          </p:cNvPr>
          <p:cNvSpPr/>
          <p:nvPr/>
        </p:nvSpPr>
        <p:spPr>
          <a:xfrm>
            <a:off x="4729909" y="1930299"/>
            <a:ext cx="2360428" cy="15603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A close up of a sign&#10;&#10;Description automatically generated">
            <a:extLst>
              <a:ext uri="{FF2B5EF4-FFF2-40B4-BE49-F238E27FC236}">
                <a16:creationId xmlns:a16="http://schemas.microsoft.com/office/drawing/2014/main" id="{1CB34467-1105-40D5-B741-EFFB6F7134DC}"/>
              </a:ext>
            </a:extLst>
          </p:cNvPr>
          <p:cNvPicPr>
            <a:picLocks noChangeAspect="1"/>
          </p:cNvPicPr>
          <p:nvPr/>
        </p:nvPicPr>
        <p:blipFill>
          <a:blip r:embed="rId4"/>
          <a:stretch>
            <a:fillRect/>
          </a:stretch>
        </p:blipFill>
        <p:spPr>
          <a:xfrm>
            <a:off x="5604206" y="2049521"/>
            <a:ext cx="411277" cy="411277"/>
          </a:xfrm>
          <a:prstGeom prst="rect">
            <a:avLst/>
          </a:prstGeom>
        </p:spPr>
      </p:pic>
      <p:pic>
        <p:nvPicPr>
          <p:cNvPr id="132" name="Picture 131">
            <a:extLst>
              <a:ext uri="{FF2B5EF4-FFF2-40B4-BE49-F238E27FC236}">
                <a16:creationId xmlns:a16="http://schemas.microsoft.com/office/drawing/2014/main" id="{540653AD-EDFD-4B3F-ACE9-0977BD658366}"/>
              </a:ext>
            </a:extLst>
          </p:cNvPr>
          <p:cNvPicPr>
            <a:picLocks noChangeAspect="1"/>
          </p:cNvPicPr>
          <p:nvPr/>
        </p:nvPicPr>
        <p:blipFill>
          <a:blip r:embed="rId5"/>
          <a:stretch>
            <a:fillRect/>
          </a:stretch>
        </p:blipFill>
        <p:spPr>
          <a:xfrm>
            <a:off x="5650993" y="4074971"/>
            <a:ext cx="780290" cy="780290"/>
          </a:xfrm>
          <a:prstGeom prst="rect">
            <a:avLst/>
          </a:prstGeom>
        </p:spPr>
      </p:pic>
      <p:sp>
        <p:nvSpPr>
          <p:cNvPr id="133" name="Rectangle: Rounded Corners 132">
            <a:extLst>
              <a:ext uri="{FF2B5EF4-FFF2-40B4-BE49-F238E27FC236}">
                <a16:creationId xmlns:a16="http://schemas.microsoft.com/office/drawing/2014/main" id="{E012A616-A4E1-4E50-B25F-B6DE1CA465D1}"/>
              </a:ext>
            </a:extLst>
          </p:cNvPr>
          <p:cNvSpPr/>
          <p:nvPr/>
        </p:nvSpPr>
        <p:spPr>
          <a:xfrm>
            <a:off x="4828281" y="2970386"/>
            <a:ext cx="580702"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Basket</a:t>
            </a:r>
          </a:p>
        </p:txBody>
      </p:sp>
      <p:sp>
        <p:nvSpPr>
          <p:cNvPr id="134" name="Rectangle: Rounded Corners 133">
            <a:extLst>
              <a:ext uri="{FF2B5EF4-FFF2-40B4-BE49-F238E27FC236}">
                <a16:creationId xmlns:a16="http://schemas.microsoft.com/office/drawing/2014/main" id="{6B15A0F8-41F4-43E9-A803-D7EBED5A74C5}"/>
              </a:ext>
            </a:extLst>
          </p:cNvPr>
          <p:cNvSpPr/>
          <p:nvPr/>
        </p:nvSpPr>
        <p:spPr>
          <a:xfrm>
            <a:off x="5517315" y="2963067"/>
            <a:ext cx="580702"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Catalog</a:t>
            </a:r>
          </a:p>
        </p:txBody>
      </p:sp>
      <p:sp>
        <p:nvSpPr>
          <p:cNvPr id="135" name="Rectangle: Rounded Corners 134">
            <a:extLst>
              <a:ext uri="{FF2B5EF4-FFF2-40B4-BE49-F238E27FC236}">
                <a16:creationId xmlns:a16="http://schemas.microsoft.com/office/drawing/2014/main" id="{1BBC0214-0807-4AC6-A38D-6AA6F9D2BBC4}"/>
              </a:ext>
            </a:extLst>
          </p:cNvPr>
          <p:cNvSpPr/>
          <p:nvPr/>
        </p:nvSpPr>
        <p:spPr>
          <a:xfrm>
            <a:off x="6320475" y="2961875"/>
            <a:ext cx="653154"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Replicate to East</a:t>
            </a:r>
          </a:p>
        </p:txBody>
      </p:sp>
      <p:sp>
        <p:nvSpPr>
          <p:cNvPr id="136" name="Rectangle: Rounded Corners 135">
            <a:extLst>
              <a:ext uri="{FF2B5EF4-FFF2-40B4-BE49-F238E27FC236}">
                <a16:creationId xmlns:a16="http://schemas.microsoft.com/office/drawing/2014/main" id="{E3941C0D-A61E-4F78-ACD7-3C3A1DFEC29A}"/>
              </a:ext>
            </a:extLst>
          </p:cNvPr>
          <p:cNvSpPr/>
          <p:nvPr/>
        </p:nvSpPr>
        <p:spPr>
          <a:xfrm>
            <a:off x="5073111"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a:t>API</a:t>
            </a:r>
          </a:p>
        </p:txBody>
      </p:sp>
      <p:sp>
        <p:nvSpPr>
          <p:cNvPr id="137" name="TextBox 136">
            <a:extLst>
              <a:ext uri="{FF2B5EF4-FFF2-40B4-BE49-F238E27FC236}">
                <a16:creationId xmlns:a16="http://schemas.microsoft.com/office/drawing/2014/main" id="{FDD5785F-F64A-47FC-9917-4F95E62A1517}"/>
              </a:ext>
            </a:extLst>
          </p:cNvPr>
          <p:cNvSpPr txBox="1"/>
          <p:nvPr/>
        </p:nvSpPr>
        <p:spPr>
          <a:xfrm>
            <a:off x="6034809" y="2905691"/>
            <a:ext cx="239339" cy="307777"/>
          </a:xfrm>
          <a:prstGeom prst="rect">
            <a:avLst/>
          </a:prstGeom>
          <a:noFill/>
        </p:spPr>
        <p:txBody>
          <a:bodyPr wrap="square" rtlCol="0">
            <a:spAutoFit/>
          </a:bodyPr>
          <a:lstStyle/>
          <a:p>
            <a:r>
              <a:rPr lang="en-US"/>
              <a:t>…</a:t>
            </a:r>
          </a:p>
        </p:txBody>
      </p:sp>
      <p:sp>
        <p:nvSpPr>
          <p:cNvPr id="138" name="Rectangle: Rounded Corners 137">
            <a:extLst>
              <a:ext uri="{FF2B5EF4-FFF2-40B4-BE49-F238E27FC236}">
                <a16:creationId xmlns:a16="http://schemas.microsoft.com/office/drawing/2014/main" id="{CBC54E95-7435-48BE-A5EA-A9C1A00EA81D}"/>
              </a:ext>
            </a:extLst>
          </p:cNvPr>
          <p:cNvSpPr/>
          <p:nvPr/>
        </p:nvSpPr>
        <p:spPr>
          <a:xfrm>
            <a:off x="5765456"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a:t>API</a:t>
            </a:r>
          </a:p>
        </p:txBody>
      </p:sp>
      <p:sp>
        <p:nvSpPr>
          <p:cNvPr id="139" name="Rectangle: Rounded Corners 138">
            <a:extLst>
              <a:ext uri="{FF2B5EF4-FFF2-40B4-BE49-F238E27FC236}">
                <a16:creationId xmlns:a16="http://schemas.microsoft.com/office/drawing/2014/main" id="{ECF53CE0-4233-4A48-9C4A-9C874E9BDBBC}"/>
              </a:ext>
            </a:extLst>
          </p:cNvPr>
          <p:cNvSpPr/>
          <p:nvPr/>
        </p:nvSpPr>
        <p:spPr>
          <a:xfrm>
            <a:off x="6599183"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a:t>API</a:t>
            </a:r>
          </a:p>
        </p:txBody>
      </p:sp>
      <p:sp>
        <p:nvSpPr>
          <p:cNvPr id="3" name="TextBox 2">
            <a:extLst>
              <a:ext uri="{FF2B5EF4-FFF2-40B4-BE49-F238E27FC236}">
                <a16:creationId xmlns:a16="http://schemas.microsoft.com/office/drawing/2014/main" id="{EF7118DD-3EEE-496B-872A-940E1449047E}"/>
              </a:ext>
            </a:extLst>
          </p:cNvPr>
          <p:cNvSpPr txBox="1"/>
          <p:nvPr/>
        </p:nvSpPr>
        <p:spPr>
          <a:xfrm>
            <a:off x="2691069" y="983056"/>
            <a:ext cx="1697901" cy="261610"/>
          </a:xfrm>
          <a:prstGeom prst="rect">
            <a:avLst/>
          </a:prstGeom>
          <a:noFill/>
        </p:spPr>
        <p:txBody>
          <a:bodyPr wrap="none" rtlCol="0">
            <a:spAutoFit/>
          </a:bodyPr>
          <a:lstStyle/>
          <a:p>
            <a:r>
              <a:rPr lang="en-US" sz="1100" dirty="0"/>
              <a:t>(Not Deployed in Demo)</a:t>
            </a:r>
          </a:p>
        </p:txBody>
      </p:sp>
      <p:grpSp>
        <p:nvGrpSpPr>
          <p:cNvPr id="4" name="Group 3">
            <a:extLst>
              <a:ext uri="{FF2B5EF4-FFF2-40B4-BE49-F238E27FC236}">
                <a16:creationId xmlns:a16="http://schemas.microsoft.com/office/drawing/2014/main" id="{D799E10F-7CE2-4C48-83B8-F9B021204A30}"/>
              </a:ext>
            </a:extLst>
          </p:cNvPr>
          <p:cNvGrpSpPr/>
          <p:nvPr/>
        </p:nvGrpSpPr>
        <p:grpSpPr>
          <a:xfrm>
            <a:off x="210070" y="3946355"/>
            <a:ext cx="617418" cy="843929"/>
            <a:chOff x="210070" y="3946355"/>
            <a:chExt cx="617418" cy="843929"/>
          </a:xfrm>
        </p:grpSpPr>
        <p:pic>
          <p:nvPicPr>
            <p:cNvPr id="74" name="Picture 73">
              <a:extLst>
                <a:ext uri="{FF2B5EF4-FFF2-40B4-BE49-F238E27FC236}">
                  <a16:creationId xmlns:a16="http://schemas.microsoft.com/office/drawing/2014/main" id="{455A31F1-5C15-44AD-90BD-9121B7BF9238}"/>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210070" y="3946355"/>
              <a:ext cx="617418" cy="617418"/>
            </a:xfrm>
            <a:prstGeom prst="rect">
              <a:avLst/>
            </a:prstGeom>
          </p:spPr>
        </p:pic>
        <p:sp>
          <p:nvSpPr>
            <p:cNvPr id="56" name="TextBox 55">
              <a:extLst>
                <a:ext uri="{FF2B5EF4-FFF2-40B4-BE49-F238E27FC236}">
                  <a16:creationId xmlns:a16="http://schemas.microsoft.com/office/drawing/2014/main" id="{9A9558F8-D252-48BA-84A2-93D9845CD92B}"/>
                </a:ext>
              </a:extLst>
            </p:cNvPr>
            <p:cNvSpPr txBox="1"/>
            <p:nvPr/>
          </p:nvSpPr>
          <p:spPr>
            <a:xfrm>
              <a:off x="264086" y="4482507"/>
              <a:ext cx="553357" cy="307777"/>
            </a:xfrm>
            <a:prstGeom prst="rect">
              <a:avLst/>
            </a:prstGeom>
            <a:noFill/>
          </p:spPr>
          <p:txBody>
            <a:bodyPr wrap="none" rtlCol="0">
              <a:spAutoFit/>
            </a:bodyPr>
            <a:lstStyle/>
            <a:p>
              <a:pPr algn="ctr"/>
              <a:r>
                <a:rPr lang="en-US" sz="600" dirty="0">
                  <a:solidFill>
                    <a:srgbClr val="79BBF4"/>
                  </a:solidFill>
                </a:rPr>
                <a:t>Location</a:t>
              </a:r>
            </a:p>
            <a:p>
              <a:pPr algn="ctr"/>
              <a:r>
                <a:rPr lang="en-US" sz="600" dirty="0">
                  <a:solidFill>
                    <a:srgbClr val="79BBF4"/>
                  </a:solidFill>
                </a:rPr>
                <a:t>Marketing</a:t>
              </a:r>
              <a:r>
                <a:rPr lang="en-US" sz="800" dirty="0">
                  <a:solidFill>
                    <a:srgbClr val="79BBF4"/>
                  </a:solidFill>
                </a:rPr>
                <a:t> </a:t>
              </a:r>
            </a:p>
          </p:txBody>
        </p:sp>
      </p:grpSp>
      <p:grpSp>
        <p:nvGrpSpPr>
          <p:cNvPr id="5" name="Group 4">
            <a:extLst>
              <a:ext uri="{FF2B5EF4-FFF2-40B4-BE49-F238E27FC236}">
                <a16:creationId xmlns:a16="http://schemas.microsoft.com/office/drawing/2014/main" id="{0A2B1BA6-A6DA-49DD-B1EF-B6C6D44B2E86}"/>
              </a:ext>
            </a:extLst>
          </p:cNvPr>
          <p:cNvGrpSpPr/>
          <p:nvPr/>
        </p:nvGrpSpPr>
        <p:grpSpPr>
          <a:xfrm>
            <a:off x="8307250" y="3946355"/>
            <a:ext cx="617418" cy="876310"/>
            <a:chOff x="8307250" y="3946355"/>
            <a:chExt cx="617418" cy="876310"/>
          </a:xfrm>
        </p:grpSpPr>
        <p:pic>
          <p:nvPicPr>
            <p:cNvPr id="103" name="Picture 102">
              <a:extLst>
                <a:ext uri="{FF2B5EF4-FFF2-40B4-BE49-F238E27FC236}">
                  <a16:creationId xmlns:a16="http://schemas.microsoft.com/office/drawing/2014/main" id="{39D29EB4-A7D5-44D7-ACE0-EDD3D7AB9826}"/>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307250" y="3946355"/>
              <a:ext cx="617418" cy="617418"/>
            </a:xfrm>
            <a:prstGeom prst="rect">
              <a:avLst/>
            </a:prstGeom>
          </p:spPr>
        </p:pic>
        <p:sp>
          <p:nvSpPr>
            <p:cNvPr id="58" name="TextBox 57">
              <a:extLst>
                <a:ext uri="{FF2B5EF4-FFF2-40B4-BE49-F238E27FC236}">
                  <a16:creationId xmlns:a16="http://schemas.microsoft.com/office/drawing/2014/main" id="{71C37FD6-6D7B-4AD7-8E67-702B34F0CC2A}"/>
                </a:ext>
              </a:extLst>
            </p:cNvPr>
            <p:cNvSpPr txBox="1"/>
            <p:nvPr/>
          </p:nvSpPr>
          <p:spPr>
            <a:xfrm>
              <a:off x="8339280" y="4514888"/>
              <a:ext cx="553357" cy="307777"/>
            </a:xfrm>
            <a:prstGeom prst="rect">
              <a:avLst/>
            </a:prstGeom>
            <a:noFill/>
          </p:spPr>
          <p:txBody>
            <a:bodyPr wrap="none" rtlCol="0">
              <a:spAutoFit/>
            </a:bodyPr>
            <a:lstStyle/>
            <a:p>
              <a:pPr algn="ctr"/>
              <a:r>
                <a:rPr lang="en-US" sz="600" dirty="0">
                  <a:solidFill>
                    <a:srgbClr val="79BBF4"/>
                  </a:solidFill>
                </a:rPr>
                <a:t>Location</a:t>
              </a:r>
            </a:p>
            <a:p>
              <a:pPr algn="ctr"/>
              <a:r>
                <a:rPr lang="en-US" sz="600" dirty="0">
                  <a:solidFill>
                    <a:srgbClr val="79BBF4"/>
                  </a:solidFill>
                </a:rPr>
                <a:t>Marketing</a:t>
              </a:r>
              <a:r>
                <a:rPr lang="en-US" sz="800" dirty="0">
                  <a:solidFill>
                    <a:srgbClr val="79BBF4"/>
                  </a:solidFill>
                </a:rPr>
                <a:t> </a:t>
              </a:r>
            </a:p>
          </p:txBody>
        </p:sp>
      </p:grpSp>
      <p:grpSp>
        <p:nvGrpSpPr>
          <p:cNvPr id="6" name="Group 5">
            <a:extLst>
              <a:ext uri="{FF2B5EF4-FFF2-40B4-BE49-F238E27FC236}">
                <a16:creationId xmlns:a16="http://schemas.microsoft.com/office/drawing/2014/main" id="{317D8545-EC78-411E-A5B8-68D9836EF87F}"/>
              </a:ext>
            </a:extLst>
          </p:cNvPr>
          <p:cNvGrpSpPr/>
          <p:nvPr/>
        </p:nvGrpSpPr>
        <p:grpSpPr>
          <a:xfrm>
            <a:off x="7614905" y="4025641"/>
            <a:ext cx="539814" cy="708193"/>
            <a:chOff x="7614905" y="4025641"/>
            <a:chExt cx="539814" cy="708193"/>
          </a:xfrm>
        </p:grpSpPr>
        <p:pic>
          <p:nvPicPr>
            <p:cNvPr id="102" name="Picture 101" descr="A close up of a sign&#10;&#10;Description automatically generated">
              <a:extLst>
                <a:ext uri="{FF2B5EF4-FFF2-40B4-BE49-F238E27FC236}">
                  <a16:creationId xmlns:a16="http://schemas.microsoft.com/office/drawing/2014/main" id="{12584129-6AF4-4066-A52E-EF130F92CD7D}"/>
                </a:ext>
              </a:extLst>
            </p:cNvPr>
            <p:cNvPicPr>
              <a:picLocks noChangeAspect="1"/>
            </p:cNvPicPr>
            <p:nvPr/>
          </p:nvPicPr>
          <p:blipFill>
            <a:blip r:embed="rId12"/>
            <a:stretch>
              <a:fillRect/>
            </a:stretch>
          </p:blipFill>
          <p:spPr>
            <a:xfrm>
              <a:off x="7614905" y="4025641"/>
              <a:ext cx="519647" cy="519647"/>
            </a:xfrm>
            <a:prstGeom prst="rect">
              <a:avLst/>
            </a:prstGeom>
          </p:spPr>
        </p:pic>
        <p:sp>
          <p:nvSpPr>
            <p:cNvPr id="60" name="TextBox 59">
              <a:extLst>
                <a:ext uri="{FF2B5EF4-FFF2-40B4-BE49-F238E27FC236}">
                  <a16:creationId xmlns:a16="http://schemas.microsoft.com/office/drawing/2014/main" id="{C855CB58-38C9-49AB-ACC2-F3CB8B5F7674}"/>
                </a:ext>
              </a:extLst>
            </p:cNvPr>
            <p:cNvSpPr txBox="1"/>
            <p:nvPr/>
          </p:nvSpPr>
          <p:spPr>
            <a:xfrm>
              <a:off x="7630216" y="4503002"/>
              <a:ext cx="524503" cy="230832"/>
            </a:xfrm>
            <a:prstGeom prst="rect">
              <a:avLst/>
            </a:prstGeom>
            <a:noFill/>
          </p:spPr>
          <p:txBody>
            <a:bodyPr wrap="none" rtlCol="0">
              <a:spAutoFit/>
            </a:bodyPr>
            <a:lstStyle/>
            <a:p>
              <a:r>
                <a:rPr lang="en-US" sz="700" dirty="0">
                  <a:solidFill>
                    <a:srgbClr val="0079D6"/>
                  </a:solidFill>
                </a:rPr>
                <a:t>Catalog</a:t>
              </a:r>
              <a:r>
                <a:rPr lang="en-US" sz="900" dirty="0"/>
                <a:t> </a:t>
              </a:r>
            </a:p>
          </p:txBody>
        </p:sp>
      </p:grpSp>
      <p:grpSp>
        <p:nvGrpSpPr>
          <p:cNvPr id="7" name="Group 6">
            <a:extLst>
              <a:ext uri="{FF2B5EF4-FFF2-40B4-BE49-F238E27FC236}">
                <a16:creationId xmlns:a16="http://schemas.microsoft.com/office/drawing/2014/main" id="{353B6FB2-72D0-49A0-A1D6-B6B8BC895BC5}"/>
              </a:ext>
            </a:extLst>
          </p:cNvPr>
          <p:cNvGrpSpPr/>
          <p:nvPr/>
        </p:nvGrpSpPr>
        <p:grpSpPr>
          <a:xfrm>
            <a:off x="1009448" y="3995241"/>
            <a:ext cx="540653" cy="756570"/>
            <a:chOff x="1009448" y="3995241"/>
            <a:chExt cx="540653" cy="756570"/>
          </a:xfrm>
        </p:grpSpPr>
        <p:pic>
          <p:nvPicPr>
            <p:cNvPr id="67" name="Picture 66" descr="A close up of a sign&#10;&#10;Description automatically generated">
              <a:extLst>
                <a:ext uri="{FF2B5EF4-FFF2-40B4-BE49-F238E27FC236}">
                  <a16:creationId xmlns:a16="http://schemas.microsoft.com/office/drawing/2014/main" id="{C00D5F01-0853-4653-B5C0-7A6284BE4D2B}"/>
                </a:ext>
              </a:extLst>
            </p:cNvPr>
            <p:cNvPicPr>
              <a:picLocks noChangeAspect="1"/>
            </p:cNvPicPr>
            <p:nvPr/>
          </p:nvPicPr>
          <p:blipFill>
            <a:blip r:embed="rId12"/>
            <a:stretch>
              <a:fillRect/>
            </a:stretch>
          </p:blipFill>
          <p:spPr>
            <a:xfrm>
              <a:off x="1009448" y="3995241"/>
              <a:ext cx="519647" cy="519647"/>
            </a:xfrm>
            <a:prstGeom prst="rect">
              <a:avLst/>
            </a:prstGeom>
          </p:spPr>
        </p:pic>
        <p:sp>
          <p:nvSpPr>
            <p:cNvPr id="64" name="TextBox 63">
              <a:extLst>
                <a:ext uri="{FF2B5EF4-FFF2-40B4-BE49-F238E27FC236}">
                  <a16:creationId xmlns:a16="http://schemas.microsoft.com/office/drawing/2014/main" id="{B4807E0D-DD6E-45CA-8DAB-C98AF8FE4D20}"/>
                </a:ext>
              </a:extLst>
            </p:cNvPr>
            <p:cNvSpPr txBox="1"/>
            <p:nvPr/>
          </p:nvSpPr>
          <p:spPr>
            <a:xfrm>
              <a:off x="1025598" y="4520979"/>
              <a:ext cx="524503" cy="230832"/>
            </a:xfrm>
            <a:prstGeom prst="rect">
              <a:avLst/>
            </a:prstGeom>
            <a:noFill/>
          </p:spPr>
          <p:txBody>
            <a:bodyPr wrap="none" rtlCol="0">
              <a:spAutoFit/>
            </a:bodyPr>
            <a:lstStyle/>
            <a:p>
              <a:r>
                <a:rPr lang="en-US" sz="700" dirty="0">
                  <a:solidFill>
                    <a:srgbClr val="0079D6"/>
                  </a:solidFill>
                </a:rPr>
                <a:t>Catalog</a:t>
              </a:r>
              <a:r>
                <a:rPr lang="en-US" sz="900" dirty="0"/>
                <a:t> </a:t>
              </a:r>
            </a:p>
          </p:txBody>
        </p:sp>
      </p:grpSp>
    </p:spTree>
    <p:extLst>
      <p:ext uri="{BB962C8B-B14F-4D97-AF65-F5344CB8AC3E}">
        <p14:creationId xmlns:p14="http://schemas.microsoft.com/office/powerpoint/2010/main" val="308956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anim calcmode="lin" valueType="num">
                                      <p:cBhvr>
                                        <p:cTn id="8" dur="1000" fill="hold"/>
                                        <p:tgtEl>
                                          <p:spTgt spid="122"/>
                                        </p:tgtEl>
                                        <p:attrNameLst>
                                          <p:attrName>ppt_x</p:attrName>
                                        </p:attrNameLst>
                                      </p:cBhvr>
                                      <p:tavLst>
                                        <p:tav tm="0">
                                          <p:val>
                                            <p:strVal val="#ppt_x"/>
                                          </p:val>
                                        </p:tav>
                                        <p:tav tm="100000">
                                          <p:val>
                                            <p:strVal val="#ppt_x"/>
                                          </p:val>
                                        </p:tav>
                                      </p:tavLst>
                                    </p:anim>
                                    <p:anim calcmode="lin" valueType="num">
                                      <p:cBhvr>
                                        <p:cTn id="9" dur="1000" fill="hold"/>
                                        <p:tgtEl>
                                          <p:spTgt spid="1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1000"/>
                                        <p:tgtEl>
                                          <p:spTgt spid="123"/>
                                        </p:tgtEl>
                                      </p:cBhvr>
                                    </p:animEffect>
                                    <p:anim calcmode="lin" valueType="num">
                                      <p:cBhvr>
                                        <p:cTn id="13" dur="1000" fill="hold"/>
                                        <p:tgtEl>
                                          <p:spTgt spid="123"/>
                                        </p:tgtEl>
                                        <p:attrNameLst>
                                          <p:attrName>ppt_x</p:attrName>
                                        </p:attrNameLst>
                                      </p:cBhvr>
                                      <p:tavLst>
                                        <p:tav tm="0">
                                          <p:val>
                                            <p:strVal val="#ppt_x"/>
                                          </p:val>
                                        </p:tav>
                                        <p:tav tm="100000">
                                          <p:val>
                                            <p:strVal val="#ppt_x"/>
                                          </p:val>
                                        </p:tav>
                                      </p:tavLst>
                                    </p:anim>
                                    <p:anim calcmode="lin" valueType="num">
                                      <p:cBhvr>
                                        <p:cTn id="14" dur="1000" fill="hold"/>
                                        <p:tgtEl>
                                          <p:spTgt spid="123"/>
                                        </p:tgtEl>
                                        <p:attrNameLst>
                                          <p:attrName>ppt_y</p:attrName>
                                        </p:attrNameLst>
                                      </p:cBhvr>
                                      <p:tavLst>
                                        <p:tav tm="0">
                                          <p:val>
                                            <p:strVal val="#ppt_y+.1"/>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 calcmode="lin" valueType="num">
                                      <p:cBhvr additive="base">
                                        <p:cTn id="25" dur="500" fill="hold"/>
                                        <p:tgtEl>
                                          <p:spTgt spid="106"/>
                                        </p:tgtEl>
                                        <p:attrNameLst>
                                          <p:attrName>ppt_x</p:attrName>
                                        </p:attrNameLst>
                                      </p:cBhvr>
                                      <p:tavLst>
                                        <p:tav tm="0">
                                          <p:val>
                                            <p:strVal val="#ppt_x"/>
                                          </p:val>
                                        </p:tav>
                                        <p:tav tm="100000">
                                          <p:val>
                                            <p:strVal val="#ppt_x"/>
                                          </p:val>
                                        </p:tav>
                                      </p:tavLst>
                                    </p:anim>
                                    <p:anim calcmode="lin" valueType="num">
                                      <p:cBhvr additive="base">
                                        <p:cTn id="26" dur="500" fill="hold"/>
                                        <p:tgtEl>
                                          <p:spTgt spid="106"/>
                                        </p:tgtEl>
                                        <p:attrNameLst>
                                          <p:attrName>ppt_y</p:attrName>
                                        </p:attrNameLst>
                                      </p:cBhvr>
                                      <p:tavLst>
                                        <p:tav tm="0">
                                          <p:val>
                                            <p:strVal val="0-#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64" presetClass="path" presetSubtype="0" accel="50000" decel="50000" fill="hold" nodeType="withEffect">
                                  <p:stCondLst>
                                    <p:cond delay="0"/>
                                  </p:stCondLst>
                                  <p:childTnLst>
                                    <p:animMotion origin="layout" path="M 2.77778E-6 -2.71605E-6 L 0.00052 -0.20123 " pathEditMode="relative" rAng="0" ptsTypes="AA">
                                      <p:cBhvr>
                                        <p:cTn id="31" dur="2000" fill="hold"/>
                                        <p:tgtEl>
                                          <p:spTgt spid="4"/>
                                        </p:tgtEl>
                                        <p:attrNameLst>
                                          <p:attrName>ppt_x</p:attrName>
                                          <p:attrName>ppt_y</p:attrName>
                                        </p:attrNameLst>
                                      </p:cBhvr>
                                      <p:rCtr x="17" y="-10062"/>
                                    </p:animMotion>
                                  </p:childTnLst>
                                </p:cTn>
                              </p:par>
                              <p:par>
                                <p:cTn id="32" presetID="64" presetClass="path" presetSubtype="0" accel="50000" decel="50000" fill="hold" nodeType="withEffect">
                                  <p:stCondLst>
                                    <p:cond delay="0"/>
                                  </p:stCondLst>
                                  <p:childTnLst>
                                    <p:animMotion origin="layout" path="M -5.55556E-7 1.35802E-6 L -0.00052 -0.20247 " pathEditMode="relative" rAng="0" ptsTypes="AA">
                                      <p:cBhvr>
                                        <p:cTn id="33" dur="2000" fill="hold"/>
                                        <p:tgtEl>
                                          <p:spTgt spid="7"/>
                                        </p:tgtEl>
                                        <p:attrNameLst>
                                          <p:attrName>ppt_x</p:attrName>
                                          <p:attrName>ppt_y</p:attrName>
                                        </p:attrNameLst>
                                      </p:cBhvr>
                                      <p:rCtr x="-35" y="-10123"/>
                                    </p:animMotion>
                                  </p:childTnLst>
                                </p:cTn>
                              </p:par>
                              <p:par>
                                <p:cTn id="34" presetID="64" presetClass="path" presetSubtype="0" accel="50000" decel="50000" fill="hold" nodeType="withEffect">
                                  <p:stCondLst>
                                    <p:cond delay="0"/>
                                  </p:stCondLst>
                                  <p:childTnLst>
                                    <p:animMotion origin="layout" path="M 3.61111E-6 -3.20988E-6 L -0.00018 -0.21635 " pathEditMode="relative" rAng="0" ptsTypes="AA">
                                      <p:cBhvr>
                                        <p:cTn id="35" dur="2000" fill="hold"/>
                                        <p:tgtEl>
                                          <p:spTgt spid="6"/>
                                        </p:tgtEl>
                                        <p:attrNameLst>
                                          <p:attrName>ppt_x</p:attrName>
                                          <p:attrName>ppt_y</p:attrName>
                                        </p:attrNameLst>
                                      </p:cBhvr>
                                      <p:rCtr x="-17" y="-10833"/>
                                    </p:animMotion>
                                  </p:childTnLst>
                                </p:cTn>
                              </p:par>
                              <p:par>
                                <p:cTn id="36" presetID="64" presetClass="path" presetSubtype="0" accel="50000" decel="50000" fill="hold" nodeType="withEffect">
                                  <p:stCondLst>
                                    <p:cond delay="0"/>
                                  </p:stCondLst>
                                  <p:childTnLst>
                                    <p:animMotion origin="layout" path="M 2.5E-6 8.64198E-7 L 2.5E-6 -0.21728 " pathEditMode="relative" rAng="0" ptsTypes="AA">
                                      <p:cBhvr>
                                        <p:cTn id="37" dur="2000" fill="hold"/>
                                        <p:tgtEl>
                                          <p:spTgt spid="5"/>
                                        </p:tgtEl>
                                        <p:attrNameLst>
                                          <p:attrName>ppt_x</p:attrName>
                                          <p:attrName>ppt_y</p:attrName>
                                        </p:attrNameLst>
                                      </p:cBhvr>
                                      <p:rCtr x="0" y="-10864"/>
                                    </p:animMotion>
                                  </p:childTnLst>
                                </p:cTn>
                              </p:par>
                              <p:par>
                                <p:cTn id="38" presetID="10" presetClass="exit" presetSubtype="0" fill="hold" nodeType="withEffect">
                                  <p:stCondLst>
                                    <p:cond delay="100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100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100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1000"/>
                                  </p:stCondLst>
                                  <p:childTnLst>
                                    <p:animEffect transition="out" filter="fade">
                                      <p:cBhvr>
                                        <p:cTn id="48" dur="500"/>
                                        <p:tgtEl>
                                          <p:spTgt spid="5"/>
                                        </p:tgtEl>
                                      </p:cBhvr>
                                    </p:animEffect>
                                    <p:set>
                                      <p:cBhvr>
                                        <p:cTn id="4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6DF5-E752-4F05-B960-200C1DD79C2F}"/>
              </a:ext>
            </a:extLst>
          </p:cNvPr>
          <p:cNvSpPr>
            <a:spLocks noGrp="1"/>
          </p:cNvSpPr>
          <p:nvPr>
            <p:ph type="title"/>
          </p:nvPr>
        </p:nvSpPr>
        <p:spPr/>
        <p:txBody>
          <a:bodyPr/>
          <a:lstStyle/>
          <a:p>
            <a:r>
              <a:rPr lang="en-US"/>
              <a:t>Replicating Price Changes as an Example</a:t>
            </a:r>
          </a:p>
        </p:txBody>
      </p:sp>
      <p:sp>
        <p:nvSpPr>
          <p:cNvPr id="3" name="Slide Number Placeholder 2">
            <a:extLst>
              <a:ext uri="{FF2B5EF4-FFF2-40B4-BE49-F238E27FC236}">
                <a16:creationId xmlns:a16="http://schemas.microsoft.com/office/drawing/2014/main" id="{ED14C08F-8BB1-49B5-A574-9ED8A7FB6EDF}"/>
              </a:ext>
            </a:extLst>
          </p:cNvPr>
          <p:cNvSpPr>
            <a:spLocks noGrp="1"/>
          </p:cNvSpPr>
          <p:nvPr>
            <p:ph type="sldNum" idx="12"/>
          </p:nvPr>
        </p:nvSpPr>
        <p:spPr>
          <a:xfrm>
            <a:off x="6405236" y="3539354"/>
            <a:ext cx="322164" cy="145656"/>
          </a:xfrm>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9" name="Rectangle 8">
            <a:extLst>
              <a:ext uri="{FF2B5EF4-FFF2-40B4-BE49-F238E27FC236}">
                <a16:creationId xmlns:a16="http://schemas.microsoft.com/office/drawing/2014/main" id="{E72B9665-4B8C-49FA-8376-9651AAC3075A}"/>
              </a:ext>
            </a:extLst>
          </p:cNvPr>
          <p:cNvSpPr/>
          <p:nvPr/>
        </p:nvSpPr>
        <p:spPr>
          <a:xfrm>
            <a:off x="46075" y="1770319"/>
            <a:ext cx="4470991" cy="311002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top sign&#10;&#10;Description automatically generated">
            <a:extLst>
              <a:ext uri="{FF2B5EF4-FFF2-40B4-BE49-F238E27FC236}">
                <a16:creationId xmlns:a16="http://schemas.microsoft.com/office/drawing/2014/main" id="{E4E686FC-70EF-4409-93F4-C9CF1C897DDF}"/>
              </a:ext>
            </a:extLst>
          </p:cNvPr>
          <p:cNvPicPr>
            <a:picLocks noChangeAspect="1"/>
          </p:cNvPicPr>
          <p:nvPr/>
        </p:nvPicPr>
        <p:blipFill>
          <a:blip r:embed="rId3"/>
          <a:stretch>
            <a:fillRect/>
          </a:stretch>
        </p:blipFill>
        <p:spPr>
          <a:xfrm>
            <a:off x="4304781" y="955294"/>
            <a:ext cx="492483" cy="492483"/>
          </a:xfrm>
          <a:prstGeom prst="rect">
            <a:avLst/>
          </a:prstGeom>
        </p:spPr>
      </p:pic>
      <p:cxnSp>
        <p:nvCxnSpPr>
          <p:cNvPr id="13" name="Connector: Elbow 12">
            <a:extLst>
              <a:ext uri="{FF2B5EF4-FFF2-40B4-BE49-F238E27FC236}">
                <a16:creationId xmlns:a16="http://schemas.microsoft.com/office/drawing/2014/main" id="{3F3D899D-F7CB-4673-9AC1-855425D03E70}"/>
              </a:ext>
            </a:extLst>
          </p:cNvPr>
          <p:cNvCxnSpPr>
            <a:stCxn id="11" idx="1"/>
            <a:endCxn id="9" idx="0"/>
          </p:cNvCxnSpPr>
          <p:nvPr/>
        </p:nvCxnSpPr>
        <p:spPr>
          <a:xfrm rot="10800000" flipV="1">
            <a:off x="2281571" y="1201535"/>
            <a:ext cx="2023210" cy="56878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DBD0136-F434-4C91-A613-A55991AC45A4}"/>
              </a:ext>
            </a:extLst>
          </p:cNvPr>
          <p:cNvCxnSpPr>
            <a:cxnSpLocks/>
          </p:cNvCxnSpPr>
          <p:nvPr/>
        </p:nvCxnSpPr>
        <p:spPr>
          <a:xfrm>
            <a:off x="4845222" y="2613659"/>
            <a:ext cx="1998558" cy="56878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7082563A-A42C-42D5-B6AF-794E2D7DDBA3}"/>
              </a:ext>
            </a:extLst>
          </p:cNvPr>
          <p:cNvSpPr/>
          <p:nvPr/>
        </p:nvSpPr>
        <p:spPr>
          <a:xfrm>
            <a:off x="2097367" y="1930299"/>
            <a:ext cx="2360428" cy="15603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B44597E-1B38-49A1-A1DC-EDC3FDBA2E1A}"/>
              </a:ext>
            </a:extLst>
          </p:cNvPr>
          <p:cNvSpPr txBox="1"/>
          <p:nvPr/>
        </p:nvSpPr>
        <p:spPr>
          <a:xfrm>
            <a:off x="0" y="1468907"/>
            <a:ext cx="1972339" cy="307777"/>
          </a:xfrm>
          <a:prstGeom prst="rect">
            <a:avLst/>
          </a:prstGeom>
          <a:noFill/>
        </p:spPr>
        <p:txBody>
          <a:bodyPr wrap="square" rtlCol="0">
            <a:spAutoFit/>
          </a:bodyPr>
          <a:lstStyle/>
          <a:p>
            <a:r>
              <a:rPr lang="en-US"/>
              <a:t>East US</a:t>
            </a:r>
          </a:p>
        </p:txBody>
      </p:sp>
      <p:sp>
        <p:nvSpPr>
          <p:cNvPr id="18" name="TextBox 17">
            <a:extLst>
              <a:ext uri="{FF2B5EF4-FFF2-40B4-BE49-F238E27FC236}">
                <a16:creationId xmlns:a16="http://schemas.microsoft.com/office/drawing/2014/main" id="{B9E3F42C-BBF2-4F53-8454-16C46540AB58}"/>
              </a:ext>
            </a:extLst>
          </p:cNvPr>
          <p:cNvSpPr txBox="1"/>
          <p:nvPr/>
        </p:nvSpPr>
        <p:spPr>
          <a:xfrm>
            <a:off x="8292432" y="1468907"/>
            <a:ext cx="947264" cy="307777"/>
          </a:xfrm>
          <a:prstGeom prst="rect">
            <a:avLst/>
          </a:prstGeom>
          <a:noFill/>
        </p:spPr>
        <p:txBody>
          <a:bodyPr wrap="square" rtlCol="0">
            <a:spAutoFit/>
          </a:bodyPr>
          <a:lstStyle/>
          <a:p>
            <a:r>
              <a:rPr lang="en-US"/>
              <a:t>West US</a:t>
            </a:r>
          </a:p>
        </p:txBody>
      </p:sp>
      <p:pic>
        <p:nvPicPr>
          <p:cNvPr id="20" name="Picture 19" descr="A close up of a sign&#10;&#10;Description automatically generated">
            <a:extLst>
              <a:ext uri="{FF2B5EF4-FFF2-40B4-BE49-F238E27FC236}">
                <a16:creationId xmlns:a16="http://schemas.microsoft.com/office/drawing/2014/main" id="{23EB3903-48C0-4690-ACBD-97C9866811DA}"/>
              </a:ext>
            </a:extLst>
          </p:cNvPr>
          <p:cNvPicPr>
            <a:picLocks noChangeAspect="1"/>
          </p:cNvPicPr>
          <p:nvPr/>
        </p:nvPicPr>
        <p:blipFill>
          <a:blip r:embed="rId4"/>
          <a:stretch>
            <a:fillRect/>
          </a:stretch>
        </p:blipFill>
        <p:spPr>
          <a:xfrm>
            <a:off x="2989748" y="2049521"/>
            <a:ext cx="411277" cy="411277"/>
          </a:xfrm>
          <a:prstGeom prst="rect">
            <a:avLst/>
          </a:prstGeom>
        </p:spPr>
      </p:pic>
      <p:sp>
        <p:nvSpPr>
          <p:cNvPr id="62" name="Rectangle: Rounded Corners 61">
            <a:extLst>
              <a:ext uri="{FF2B5EF4-FFF2-40B4-BE49-F238E27FC236}">
                <a16:creationId xmlns:a16="http://schemas.microsoft.com/office/drawing/2014/main" id="{9E84EC72-8F9F-4410-B4F6-029992076CDB}"/>
              </a:ext>
            </a:extLst>
          </p:cNvPr>
          <p:cNvSpPr/>
          <p:nvPr/>
        </p:nvSpPr>
        <p:spPr>
          <a:xfrm>
            <a:off x="102475" y="3661077"/>
            <a:ext cx="4355320" cy="114594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A86DED31-2014-4788-A64E-45E2434B0466}"/>
              </a:ext>
            </a:extLst>
          </p:cNvPr>
          <p:cNvPicPr>
            <a:picLocks noChangeAspect="1"/>
          </p:cNvPicPr>
          <p:nvPr/>
        </p:nvPicPr>
        <p:blipFill>
          <a:blip r:embed="rId5"/>
          <a:stretch>
            <a:fillRect/>
          </a:stretch>
        </p:blipFill>
        <p:spPr>
          <a:xfrm>
            <a:off x="2876734" y="4074971"/>
            <a:ext cx="780290" cy="780290"/>
          </a:xfrm>
          <a:prstGeom prst="rect">
            <a:avLst/>
          </a:prstGeom>
        </p:spPr>
      </p:pic>
      <p:sp>
        <p:nvSpPr>
          <p:cNvPr id="37" name="Rectangle: Rounded Corners 36">
            <a:extLst>
              <a:ext uri="{FF2B5EF4-FFF2-40B4-BE49-F238E27FC236}">
                <a16:creationId xmlns:a16="http://schemas.microsoft.com/office/drawing/2014/main" id="{2E6AE14A-C27E-42F6-B93A-639AB1902015}"/>
              </a:ext>
            </a:extLst>
          </p:cNvPr>
          <p:cNvSpPr/>
          <p:nvPr/>
        </p:nvSpPr>
        <p:spPr>
          <a:xfrm>
            <a:off x="2213823" y="2970386"/>
            <a:ext cx="580702"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Basket</a:t>
            </a:r>
          </a:p>
        </p:txBody>
      </p:sp>
      <p:sp>
        <p:nvSpPr>
          <p:cNvPr id="38" name="Rectangle: Rounded Corners 37">
            <a:extLst>
              <a:ext uri="{FF2B5EF4-FFF2-40B4-BE49-F238E27FC236}">
                <a16:creationId xmlns:a16="http://schemas.microsoft.com/office/drawing/2014/main" id="{45D0D997-0731-415E-99F5-E4F1106B945D}"/>
              </a:ext>
            </a:extLst>
          </p:cNvPr>
          <p:cNvSpPr/>
          <p:nvPr/>
        </p:nvSpPr>
        <p:spPr>
          <a:xfrm>
            <a:off x="2902857" y="2963067"/>
            <a:ext cx="580702"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Catalog</a:t>
            </a:r>
          </a:p>
        </p:txBody>
      </p:sp>
      <p:sp>
        <p:nvSpPr>
          <p:cNvPr id="39" name="Rectangle: Rounded Corners 38">
            <a:extLst>
              <a:ext uri="{FF2B5EF4-FFF2-40B4-BE49-F238E27FC236}">
                <a16:creationId xmlns:a16="http://schemas.microsoft.com/office/drawing/2014/main" id="{69BDCF67-F1CA-4745-9983-BCF8F06F3898}"/>
              </a:ext>
            </a:extLst>
          </p:cNvPr>
          <p:cNvSpPr/>
          <p:nvPr/>
        </p:nvSpPr>
        <p:spPr>
          <a:xfrm>
            <a:off x="3706017" y="2961875"/>
            <a:ext cx="653154"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Replicate to West</a:t>
            </a:r>
          </a:p>
        </p:txBody>
      </p:sp>
      <p:sp>
        <p:nvSpPr>
          <p:cNvPr id="40" name="Rectangle: Rounded Corners 39">
            <a:extLst>
              <a:ext uri="{FF2B5EF4-FFF2-40B4-BE49-F238E27FC236}">
                <a16:creationId xmlns:a16="http://schemas.microsoft.com/office/drawing/2014/main" id="{4354F029-6CE7-46CA-8D19-30216A980018}"/>
              </a:ext>
            </a:extLst>
          </p:cNvPr>
          <p:cNvSpPr/>
          <p:nvPr/>
        </p:nvSpPr>
        <p:spPr>
          <a:xfrm>
            <a:off x="2298852"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a:t>API</a:t>
            </a:r>
          </a:p>
        </p:txBody>
      </p:sp>
      <p:sp>
        <p:nvSpPr>
          <p:cNvPr id="41" name="TextBox 40">
            <a:extLst>
              <a:ext uri="{FF2B5EF4-FFF2-40B4-BE49-F238E27FC236}">
                <a16:creationId xmlns:a16="http://schemas.microsoft.com/office/drawing/2014/main" id="{6B4AAAB1-4EAD-4D41-A421-9EA849DC25F1}"/>
              </a:ext>
            </a:extLst>
          </p:cNvPr>
          <p:cNvSpPr txBox="1"/>
          <p:nvPr/>
        </p:nvSpPr>
        <p:spPr>
          <a:xfrm>
            <a:off x="3420351" y="2905691"/>
            <a:ext cx="239339" cy="307777"/>
          </a:xfrm>
          <a:prstGeom prst="rect">
            <a:avLst/>
          </a:prstGeom>
          <a:noFill/>
        </p:spPr>
        <p:txBody>
          <a:bodyPr wrap="square" rtlCol="0">
            <a:spAutoFit/>
          </a:bodyPr>
          <a:lstStyle/>
          <a:p>
            <a:r>
              <a:rPr lang="en-US"/>
              <a:t>…</a:t>
            </a:r>
          </a:p>
        </p:txBody>
      </p:sp>
      <p:sp>
        <p:nvSpPr>
          <p:cNvPr id="42" name="Rectangle: Rounded Corners 41">
            <a:extLst>
              <a:ext uri="{FF2B5EF4-FFF2-40B4-BE49-F238E27FC236}">
                <a16:creationId xmlns:a16="http://schemas.microsoft.com/office/drawing/2014/main" id="{E33439F0-C4A2-4766-97C2-53141D7B3DB6}"/>
              </a:ext>
            </a:extLst>
          </p:cNvPr>
          <p:cNvSpPr/>
          <p:nvPr/>
        </p:nvSpPr>
        <p:spPr>
          <a:xfrm>
            <a:off x="2991197"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a:t>API</a:t>
            </a:r>
          </a:p>
        </p:txBody>
      </p:sp>
      <p:sp>
        <p:nvSpPr>
          <p:cNvPr id="43" name="Rectangle: Rounded Corners 42">
            <a:extLst>
              <a:ext uri="{FF2B5EF4-FFF2-40B4-BE49-F238E27FC236}">
                <a16:creationId xmlns:a16="http://schemas.microsoft.com/office/drawing/2014/main" id="{39DBA03F-747C-4E5A-BEF3-056B3E3E4702}"/>
              </a:ext>
            </a:extLst>
          </p:cNvPr>
          <p:cNvSpPr/>
          <p:nvPr/>
        </p:nvSpPr>
        <p:spPr>
          <a:xfrm>
            <a:off x="3824924"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a:t>API</a:t>
            </a:r>
          </a:p>
        </p:txBody>
      </p:sp>
      <p:cxnSp>
        <p:nvCxnSpPr>
          <p:cNvPr id="45" name="Straight Connector 44">
            <a:extLst>
              <a:ext uri="{FF2B5EF4-FFF2-40B4-BE49-F238E27FC236}">
                <a16:creationId xmlns:a16="http://schemas.microsoft.com/office/drawing/2014/main" id="{3C223940-14D3-44DB-925B-945256C0145D}"/>
              </a:ext>
            </a:extLst>
          </p:cNvPr>
          <p:cNvCxnSpPr>
            <a:cxnSpLocks/>
            <a:stCxn id="20" idx="2"/>
            <a:endCxn id="37" idx="0"/>
          </p:cNvCxnSpPr>
          <p:nvPr/>
        </p:nvCxnSpPr>
        <p:spPr>
          <a:xfrm flipH="1">
            <a:off x="2504174" y="2460798"/>
            <a:ext cx="691213" cy="509588"/>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03EFDCA-4E84-41A7-8CCC-9ABC8D1B28C0}"/>
              </a:ext>
            </a:extLst>
          </p:cNvPr>
          <p:cNvCxnSpPr>
            <a:cxnSpLocks/>
            <a:stCxn id="20" idx="2"/>
            <a:endCxn id="38" idx="0"/>
          </p:cNvCxnSpPr>
          <p:nvPr/>
        </p:nvCxnSpPr>
        <p:spPr>
          <a:xfrm flipH="1">
            <a:off x="3193208" y="2460798"/>
            <a:ext cx="2179" cy="502269"/>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53E549-5F3C-4B65-BE6E-4704D62BA748}"/>
              </a:ext>
            </a:extLst>
          </p:cNvPr>
          <p:cNvCxnSpPr>
            <a:cxnSpLocks/>
            <a:stCxn id="20" idx="2"/>
            <a:endCxn id="39" idx="0"/>
          </p:cNvCxnSpPr>
          <p:nvPr/>
        </p:nvCxnSpPr>
        <p:spPr>
          <a:xfrm>
            <a:off x="3195387" y="2460798"/>
            <a:ext cx="837207" cy="501077"/>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D651C68-18DB-456A-8FE4-8AC71DAD2EA2}"/>
              </a:ext>
            </a:extLst>
          </p:cNvPr>
          <p:cNvCxnSpPr>
            <a:cxnSpLocks/>
            <a:stCxn id="37" idx="2"/>
            <a:endCxn id="40" idx="0"/>
          </p:cNvCxnSpPr>
          <p:nvPr/>
        </p:nvCxnSpPr>
        <p:spPr>
          <a:xfrm>
            <a:off x="2504174" y="3267587"/>
            <a:ext cx="0" cy="458013"/>
          </a:xfrm>
          <a:prstGeom prst="line">
            <a:avLst/>
          </a:prstGeom>
          <a:ln w="9525"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E1C86B8D-4DA7-4EB0-89E4-3465187E8F50}"/>
              </a:ext>
            </a:extLst>
          </p:cNvPr>
          <p:cNvCxnSpPr>
            <a:cxnSpLocks/>
            <a:stCxn id="38" idx="2"/>
            <a:endCxn id="42" idx="0"/>
          </p:cNvCxnSpPr>
          <p:nvPr/>
        </p:nvCxnSpPr>
        <p:spPr>
          <a:xfrm>
            <a:off x="3193208" y="3260268"/>
            <a:ext cx="3311" cy="465332"/>
          </a:xfrm>
          <a:prstGeom prst="line">
            <a:avLst/>
          </a:prstGeom>
          <a:ln w="9525"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4" name="Rectangle 83">
            <a:extLst>
              <a:ext uri="{FF2B5EF4-FFF2-40B4-BE49-F238E27FC236}">
                <a16:creationId xmlns:a16="http://schemas.microsoft.com/office/drawing/2014/main" id="{34B89A08-78DD-4B8C-87F1-3E615C3C766F}"/>
              </a:ext>
            </a:extLst>
          </p:cNvPr>
          <p:cNvSpPr/>
          <p:nvPr/>
        </p:nvSpPr>
        <p:spPr>
          <a:xfrm>
            <a:off x="4602854" y="1770318"/>
            <a:ext cx="4470991" cy="311002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00AB106F-0BF2-457C-89D9-E6AD93D7561B}"/>
              </a:ext>
            </a:extLst>
          </p:cNvPr>
          <p:cNvSpPr/>
          <p:nvPr/>
        </p:nvSpPr>
        <p:spPr>
          <a:xfrm>
            <a:off x="4729909" y="1930299"/>
            <a:ext cx="2360428" cy="15603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descr="A close up of a sign&#10;&#10;Description automatically generated">
            <a:extLst>
              <a:ext uri="{FF2B5EF4-FFF2-40B4-BE49-F238E27FC236}">
                <a16:creationId xmlns:a16="http://schemas.microsoft.com/office/drawing/2014/main" id="{398BB882-2F1F-4E7C-A7E8-C02DFDA66897}"/>
              </a:ext>
            </a:extLst>
          </p:cNvPr>
          <p:cNvPicPr>
            <a:picLocks noChangeAspect="1"/>
          </p:cNvPicPr>
          <p:nvPr/>
        </p:nvPicPr>
        <p:blipFill>
          <a:blip r:embed="rId4"/>
          <a:stretch>
            <a:fillRect/>
          </a:stretch>
        </p:blipFill>
        <p:spPr>
          <a:xfrm>
            <a:off x="5604206" y="2049521"/>
            <a:ext cx="411277" cy="411277"/>
          </a:xfrm>
          <a:prstGeom prst="rect">
            <a:avLst/>
          </a:prstGeom>
        </p:spPr>
      </p:pic>
      <p:sp>
        <p:nvSpPr>
          <p:cNvPr id="87" name="Rectangle: Rounded Corners 86">
            <a:extLst>
              <a:ext uri="{FF2B5EF4-FFF2-40B4-BE49-F238E27FC236}">
                <a16:creationId xmlns:a16="http://schemas.microsoft.com/office/drawing/2014/main" id="{05861AF9-5DB0-41A8-821B-08A0757A375D}"/>
              </a:ext>
            </a:extLst>
          </p:cNvPr>
          <p:cNvSpPr/>
          <p:nvPr/>
        </p:nvSpPr>
        <p:spPr>
          <a:xfrm>
            <a:off x="4659254" y="3661076"/>
            <a:ext cx="4355320" cy="114594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BA6059BE-754F-46D7-83E5-F751FB56D946}"/>
              </a:ext>
            </a:extLst>
          </p:cNvPr>
          <p:cNvPicPr>
            <a:picLocks noChangeAspect="1"/>
          </p:cNvPicPr>
          <p:nvPr/>
        </p:nvPicPr>
        <p:blipFill>
          <a:blip r:embed="rId5"/>
          <a:stretch>
            <a:fillRect/>
          </a:stretch>
        </p:blipFill>
        <p:spPr>
          <a:xfrm>
            <a:off x="5650993" y="4074971"/>
            <a:ext cx="780290" cy="780290"/>
          </a:xfrm>
          <a:prstGeom prst="rect">
            <a:avLst/>
          </a:prstGeom>
        </p:spPr>
      </p:pic>
      <p:sp>
        <p:nvSpPr>
          <p:cNvPr id="89" name="Rectangle: Rounded Corners 88">
            <a:extLst>
              <a:ext uri="{FF2B5EF4-FFF2-40B4-BE49-F238E27FC236}">
                <a16:creationId xmlns:a16="http://schemas.microsoft.com/office/drawing/2014/main" id="{5E4B03BA-8A08-420C-B4A1-5E16DA460505}"/>
              </a:ext>
            </a:extLst>
          </p:cNvPr>
          <p:cNvSpPr/>
          <p:nvPr/>
        </p:nvSpPr>
        <p:spPr>
          <a:xfrm>
            <a:off x="4828281" y="2970386"/>
            <a:ext cx="580702"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Basket</a:t>
            </a:r>
          </a:p>
        </p:txBody>
      </p:sp>
      <p:sp>
        <p:nvSpPr>
          <p:cNvPr id="90" name="Rectangle: Rounded Corners 89">
            <a:extLst>
              <a:ext uri="{FF2B5EF4-FFF2-40B4-BE49-F238E27FC236}">
                <a16:creationId xmlns:a16="http://schemas.microsoft.com/office/drawing/2014/main" id="{404A3001-90F4-463B-9D02-EBDD601E15EB}"/>
              </a:ext>
            </a:extLst>
          </p:cNvPr>
          <p:cNvSpPr/>
          <p:nvPr/>
        </p:nvSpPr>
        <p:spPr>
          <a:xfrm>
            <a:off x="5517315" y="2963067"/>
            <a:ext cx="580702"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Catalog</a:t>
            </a:r>
          </a:p>
        </p:txBody>
      </p:sp>
      <p:sp>
        <p:nvSpPr>
          <p:cNvPr id="91" name="Rectangle: Rounded Corners 90">
            <a:extLst>
              <a:ext uri="{FF2B5EF4-FFF2-40B4-BE49-F238E27FC236}">
                <a16:creationId xmlns:a16="http://schemas.microsoft.com/office/drawing/2014/main" id="{15C21EE4-6419-43D6-B5A0-ABE6626C6329}"/>
              </a:ext>
            </a:extLst>
          </p:cNvPr>
          <p:cNvSpPr/>
          <p:nvPr/>
        </p:nvSpPr>
        <p:spPr>
          <a:xfrm>
            <a:off x="6320475" y="2961875"/>
            <a:ext cx="653154" cy="2972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a:t>Replicate to East</a:t>
            </a:r>
          </a:p>
        </p:txBody>
      </p:sp>
      <p:sp>
        <p:nvSpPr>
          <p:cNvPr id="92" name="Rectangle: Rounded Corners 91">
            <a:extLst>
              <a:ext uri="{FF2B5EF4-FFF2-40B4-BE49-F238E27FC236}">
                <a16:creationId xmlns:a16="http://schemas.microsoft.com/office/drawing/2014/main" id="{F980325E-6C1D-4746-942F-CAC55BBEEF80}"/>
              </a:ext>
            </a:extLst>
          </p:cNvPr>
          <p:cNvSpPr/>
          <p:nvPr/>
        </p:nvSpPr>
        <p:spPr>
          <a:xfrm>
            <a:off x="5073111"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a:t>API</a:t>
            </a:r>
          </a:p>
        </p:txBody>
      </p:sp>
      <p:sp>
        <p:nvSpPr>
          <p:cNvPr id="93" name="TextBox 92">
            <a:extLst>
              <a:ext uri="{FF2B5EF4-FFF2-40B4-BE49-F238E27FC236}">
                <a16:creationId xmlns:a16="http://schemas.microsoft.com/office/drawing/2014/main" id="{9B3C3312-9D23-47DE-9217-ACC9016F1564}"/>
              </a:ext>
            </a:extLst>
          </p:cNvPr>
          <p:cNvSpPr txBox="1"/>
          <p:nvPr/>
        </p:nvSpPr>
        <p:spPr>
          <a:xfrm>
            <a:off x="6034809" y="2905691"/>
            <a:ext cx="239339" cy="307777"/>
          </a:xfrm>
          <a:prstGeom prst="rect">
            <a:avLst/>
          </a:prstGeom>
          <a:noFill/>
        </p:spPr>
        <p:txBody>
          <a:bodyPr wrap="square" rtlCol="0">
            <a:spAutoFit/>
          </a:bodyPr>
          <a:lstStyle/>
          <a:p>
            <a:r>
              <a:rPr lang="en-US"/>
              <a:t>…</a:t>
            </a:r>
          </a:p>
        </p:txBody>
      </p:sp>
      <p:sp>
        <p:nvSpPr>
          <p:cNvPr id="94" name="Rectangle: Rounded Corners 93">
            <a:extLst>
              <a:ext uri="{FF2B5EF4-FFF2-40B4-BE49-F238E27FC236}">
                <a16:creationId xmlns:a16="http://schemas.microsoft.com/office/drawing/2014/main" id="{B62955C4-4D09-4F78-8401-A51A2E2EBA40}"/>
              </a:ext>
            </a:extLst>
          </p:cNvPr>
          <p:cNvSpPr/>
          <p:nvPr/>
        </p:nvSpPr>
        <p:spPr>
          <a:xfrm>
            <a:off x="5765456"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a:t>API</a:t>
            </a:r>
          </a:p>
        </p:txBody>
      </p:sp>
      <p:sp>
        <p:nvSpPr>
          <p:cNvPr id="95" name="Rectangle: Rounded Corners 94">
            <a:extLst>
              <a:ext uri="{FF2B5EF4-FFF2-40B4-BE49-F238E27FC236}">
                <a16:creationId xmlns:a16="http://schemas.microsoft.com/office/drawing/2014/main" id="{025906A2-084C-4EC2-8BFC-0201D3B528CC}"/>
              </a:ext>
            </a:extLst>
          </p:cNvPr>
          <p:cNvSpPr/>
          <p:nvPr/>
        </p:nvSpPr>
        <p:spPr>
          <a:xfrm>
            <a:off x="6599183" y="3725600"/>
            <a:ext cx="410644" cy="2972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dirty="0"/>
              <a:t>API</a:t>
            </a:r>
          </a:p>
        </p:txBody>
      </p:sp>
      <p:cxnSp>
        <p:nvCxnSpPr>
          <p:cNvPr id="106" name="Connector: Elbow 105">
            <a:extLst>
              <a:ext uri="{FF2B5EF4-FFF2-40B4-BE49-F238E27FC236}">
                <a16:creationId xmlns:a16="http://schemas.microsoft.com/office/drawing/2014/main" id="{EAE013EC-0789-46AA-8120-4A381EE811CB}"/>
              </a:ext>
            </a:extLst>
          </p:cNvPr>
          <p:cNvCxnSpPr>
            <a:cxnSpLocks/>
            <a:stCxn id="11" idx="3"/>
            <a:endCxn id="84" idx="0"/>
          </p:cNvCxnSpPr>
          <p:nvPr/>
        </p:nvCxnSpPr>
        <p:spPr>
          <a:xfrm>
            <a:off x="4797264" y="1201536"/>
            <a:ext cx="2041086" cy="56878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3DF6E3-5238-416E-B180-DDD4A97829FA}"/>
              </a:ext>
            </a:extLst>
          </p:cNvPr>
          <p:cNvSpPr/>
          <p:nvPr/>
        </p:nvSpPr>
        <p:spPr>
          <a:xfrm>
            <a:off x="877358" y="1159695"/>
            <a:ext cx="1220009" cy="49248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t>Price Change App</a:t>
            </a:r>
          </a:p>
        </p:txBody>
      </p:sp>
      <p:cxnSp>
        <p:nvCxnSpPr>
          <p:cNvPr id="6" name="Connector: Curved 5">
            <a:extLst>
              <a:ext uri="{FF2B5EF4-FFF2-40B4-BE49-F238E27FC236}">
                <a16:creationId xmlns:a16="http://schemas.microsoft.com/office/drawing/2014/main" id="{4CDE6741-37D3-4E9B-826D-9F9D0C865233}"/>
              </a:ext>
            </a:extLst>
          </p:cNvPr>
          <p:cNvCxnSpPr>
            <a:stCxn id="51" idx="2"/>
            <a:endCxn id="20" idx="1"/>
          </p:cNvCxnSpPr>
          <p:nvPr/>
        </p:nvCxnSpPr>
        <p:spPr>
          <a:xfrm rot="16200000" flipH="1">
            <a:off x="1937064" y="1202476"/>
            <a:ext cx="602982" cy="1502385"/>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AB615829-88AB-4E7C-9423-E73AA647A9AA}"/>
              </a:ext>
            </a:extLst>
          </p:cNvPr>
          <p:cNvCxnSpPr>
            <a:cxnSpLocks/>
            <a:stCxn id="42" idx="2"/>
          </p:cNvCxnSpPr>
          <p:nvPr/>
        </p:nvCxnSpPr>
        <p:spPr>
          <a:xfrm rot="5400000">
            <a:off x="2220517" y="3308999"/>
            <a:ext cx="262201" cy="1689804"/>
          </a:xfrm>
          <a:prstGeom prst="curvedConnector2">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6662DE39-2A91-49E4-9A7D-925BB365BD05}"/>
              </a:ext>
            </a:extLst>
          </p:cNvPr>
          <p:cNvCxnSpPr>
            <a:cxnSpLocks/>
            <a:stCxn id="95" idx="3"/>
            <a:endCxn id="86" idx="3"/>
          </p:cNvCxnSpPr>
          <p:nvPr/>
        </p:nvCxnSpPr>
        <p:spPr>
          <a:xfrm flipH="1" flipV="1">
            <a:off x="6015483" y="2255160"/>
            <a:ext cx="994344" cy="1619041"/>
          </a:xfrm>
          <a:prstGeom prst="curvedConnector3">
            <a:avLst>
              <a:gd name="adj1" fmla="val -22990"/>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Connector: Curved 72">
            <a:extLst>
              <a:ext uri="{FF2B5EF4-FFF2-40B4-BE49-F238E27FC236}">
                <a16:creationId xmlns:a16="http://schemas.microsoft.com/office/drawing/2014/main" id="{19BA79A1-B87E-4E8E-AB87-21DA5E74214A}"/>
              </a:ext>
            </a:extLst>
          </p:cNvPr>
          <p:cNvCxnSpPr>
            <a:cxnSpLocks/>
            <a:stCxn id="42" idx="2"/>
            <a:endCxn id="20" idx="1"/>
          </p:cNvCxnSpPr>
          <p:nvPr/>
        </p:nvCxnSpPr>
        <p:spPr>
          <a:xfrm rot="5400000" flipH="1">
            <a:off x="2209313" y="3035596"/>
            <a:ext cx="1767641" cy="206771"/>
          </a:xfrm>
          <a:prstGeom prst="curvedConnector4">
            <a:avLst>
              <a:gd name="adj1" fmla="val -12932"/>
              <a:gd name="adj2" fmla="val 837405"/>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475C074-37DD-4E62-B448-29CE12A9E792}"/>
              </a:ext>
            </a:extLst>
          </p:cNvPr>
          <p:cNvCxnSpPr>
            <a:cxnSpLocks/>
          </p:cNvCxnSpPr>
          <p:nvPr/>
        </p:nvCxnSpPr>
        <p:spPr>
          <a:xfrm flipH="1">
            <a:off x="2516295" y="2462901"/>
            <a:ext cx="691213" cy="509588"/>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6684879-799B-41AE-945A-E83A469F0E22}"/>
              </a:ext>
            </a:extLst>
          </p:cNvPr>
          <p:cNvCxnSpPr>
            <a:cxnSpLocks/>
          </p:cNvCxnSpPr>
          <p:nvPr/>
        </p:nvCxnSpPr>
        <p:spPr>
          <a:xfrm flipH="1">
            <a:off x="3205329" y="2462901"/>
            <a:ext cx="2179" cy="502269"/>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AEA36D-AFD4-4693-BF83-278A847B7A63}"/>
              </a:ext>
            </a:extLst>
          </p:cNvPr>
          <p:cNvCxnSpPr>
            <a:cxnSpLocks/>
          </p:cNvCxnSpPr>
          <p:nvPr/>
        </p:nvCxnSpPr>
        <p:spPr>
          <a:xfrm>
            <a:off x="3207508" y="2462901"/>
            <a:ext cx="837207" cy="501077"/>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A8DF58E-F5D4-48E9-991D-09169F082F8D}"/>
              </a:ext>
            </a:extLst>
          </p:cNvPr>
          <p:cNvCxnSpPr>
            <a:cxnSpLocks/>
          </p:cNvCxnSpPr>
          <p:nvPr/>
        </p:nvCxnSpPr>
        <p:spPr>
          <a:xfrm>
            <a:off x="2516295" y="3269690"/>
            <a:ext cx="0" cy="458013"/>
          </a:xfrm>
          <a:prstGeom prst="line">
            <a:avLst/>
          </a:prstGeom>
          <a:ln w="9525"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86ED2AC0-7CFA-4994-ADB8-FC682CA945F6}"/>
              </a:ext>
            </a:extLst>
          </p:cNvPr>
          <p:cNvCxnSpPr>
            <a:cxnSpLocks/>
          </p:cNvCxnSpPr>
          <p:nvPr/>
        </p:nvCxnSpPr>
        <p:spPr>
          <a:xfrm>
            <a:off x="3205329" y="3262371"/>
            <a:ext cx="3311" cy="465332"/>
          </a:xfrm>
          <a:prstGeom prst="line">
            <a:avLst/>
          </a:prstGeom>
          <a:ln w="9525"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4" name="Connector: Curved 43">
            <a:extLst>
              <a:ext uri="{FF2B5EF4-FFF2-40B4-BE49-F238E27FC236}">
                <a16:creationId xmlns:a16="http://schemas.microsoft.com/office/drawing/2014/main" id="{AE68F684-F396-4CA2-8710-3CEC1BCEEB96}"/>
              </a:ext>
            </a:extLst>
          </p:cNvPr>
          <p:cNvCxnSpPr>
            <a:stCxn id="39" idx="2"/>
            <a:endCxn id="95" idx="0"/>
          </p:cNvCxnSpPr>
          <p:nvPr/>
        </p:nvCxnSpPr>
        <p:spPr>
          <a:xfrm rot="16200000" flipH="1">
            <a:off x="5185287" y="2106382"/>
            <a:ext cx="466524" cy="2771911"/>
          </a:xfrm>
          <a:prstGeom prst="curvedConnector3">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2FC159C2-097B-4606-B3CC-717E73A3E6BD}"/>
              </a:ext>
            </a:extLst>
          </p:cNvPr>
          <p:cNvCxnSpPr>
            <a:cxnSpLocks/>
            <a:stCxn id="39" idx="2"/>
            <a:endCxn id="95" idx="0"/>
          </p:cNvCxnSpPr>
          <p:nvPr/>
        </p:nvCxnSpPr>
        <p:spPr>
          <a:xfrm rot="16200000" flipH="1">
            <a:off x="5185287" y="2106382"/>
            <a:ext cx="466524" cy="2771911"/>
          </a:xfrm>
          <a:prstGeom prst="curvedConnector3">
            <a:avLst>
              <a:gd name="adj1" fmla="val 50000"/>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7" name="Picture 66" descr="A close up of a sign&#10;&#10;Description automatically generated">
            <a:extLst>
              <a:ext uri="{FF2B5EF4-FFF2-40B4-BE49-F238E27FC236}">
                <a16:creationId xmlns:a16="http://schemas.microsoft.com/office/drawing/2014/main" id="{C00D5F01-0853-4653-B5C0-7A6284BE4D2B}"/>
              </a:ext>
            </a:extLst>
          </p:cNvPr>
          <p:cNvPicPr>
            <a:picLocks noChangeAspect="1"/>
          </p:cNvPicPr>
          <p:nvPr/>
        </p:nvPicPr>
        <p:blipFill>
          <a:blip r:embed="rId6"/>
          <a:stretch>
            <a:fillRect/>
          </a:stretch>
        </p:blipFill>
        <p:spPr>
          <a:xfrm>
            <a:off x="1009448" y="3995241"/>
            <a:ext cx="519647" cy="519647"/>
          </a:xfrm>
          <a:prstGeom prst="rect">
            <a:avLst/>
          </a:prstGeom>
        </p:spPr>
      </p:pic>
      <p:pic>
        <p:nvPicPr>
          <p:cNvPr id="102" name="Picture 101" descr="A close up of a sign&#10;&#10;Description automatically generated">
            <a:extLst>
              <a:ext uri="{FF2B5EF4-FFF2-40B4-BE49-F238E27FC236}">
                <a16:creationId xmlns:a16="http://schemas.microsoft.com/office/drawing/2014/main" id="{12584129-6AF4-4066-A52E-EF130F92CD7D}"/>
              </a:ext>
            </a:extLst>
          </p:cNvPr>
          <p:cNvPicPr>
            <a:picLocks noChangeAspect="1"/>
          </p:cNvPicPr>
          <p:nvPr/>
        </p:nvPicPr>
        <p:blipFill>
          <a:blip r:embed="rId6"/>
          <a:stretch>
            <a:fillRect/>
          </a:stretch>
        </p:blipFill>
        <p:spPr>
          <a:xfrm>
            <a:off x="7614905" y="4025641"/>
            <a:ext cx="519647" cy="519647"/>
          </a:xfrm>
          <a:prstGeom prst="rect">
            <a:avLst/>
          </a:prstGeom>
        </p:spPr>
      </p:pic>
      <p:pic>
        <p:nvPicPr>
          <p:cNvPr id="74" name="Picture 73">
            <a:extLst>
              <a:ext uri="{FF2B5EF4-FFF2-40B4-BE49-F238E27FC236}">
                <a16:creationId xmlns:a16="http://schemas.microsoft.com/office/drawing/2014/main" id="{455A31F1-5C15-44AD-90BD-9121B7BF923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10070" y="3946355"/>
            <a:ext cx="617418" cy="617418"/>
          </a:xfrm>
          <a:prstGeom prst="rect">
            <a:avLst/>
          </a:prstGeom>
        </p:spPr>
      </p:pic>
      <p:pic>
        <p:nvPicPr>
          <p:cNvPr id="103" name="Picture 102">
            <a:extLst>
              <a:ext uri="{FF2B5EF4-FFF2-40B4-BE49-F238E27FC236}">
                <a16:creationId xmlns:a16="http://schemas.microsoft.com/office/drawing/2014/main" id="{39D29EB4-A7D5-44D7-ACE0-EDD3D7AB982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307250" y="3946355"/>
            <a:ext cx="617418" cy="617418"/>
          </a:xfrm>
          <a:prstGeom prst="rect">
            <a:avLst/>
          </a:prstGeom>
        </p:spPr>
      </p:pic>
    </p:spTree>
    <p:extLst>
      <p:ext uri="{BB962C8B-B14F-4D97-AF65-F5344CB8AC3E}">
        <p14:creationId xmlns:p14="http://schemas.microsoft.com/office/powerpoint/2010/main" val="360168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22" presetClass="entr" presetSubtype="1"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par>
                                <p:cTn id="21" presetID="22" presetClass="entr" presetSubtype="1"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up)">
                                      <p:cBhvr>
                                        <p:cTn id="23" dur="500"/>
                                        <p:tgtEl>
                                          <p:spTgt spid="46"/>
                                        </p:tgtEl>
                                      </p:cBhvr>
                                    </p:animEffect>
                                  </p:childTnLst>
                                </p:cTn>
                              </p:par>
                              <p:par>
                                <p:cTn id="24" presetID="22" presetClass="entr" presetSubtype="1"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up)">
                                      <p:cBhvr>
                                        <p:cTn id="26" dur="500"/>
                                        <p:tgtEl>
                                          <p:spTgt spid="49"/>
                                        </p:tgtEl>
                                      </p:cBhvr>
                                    </p:animEffect>
                                  </p:childTnLst>
                                </p:cTn>
                              </p:par>
                              <p:par>
                                <p:cTn id="27" presetID="22" presetClass="entr" presetSubtype="1"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up)">
                                      <p:cBhvr>
                                        <p:cTn id="29" dur="500"/>
                                        <p:tgtEl>
                                          <p:spTgt spid="52"/>
                                        </p:tgtEl>
                                      </p:cBhvr>
                                    </p:animEffect>
                                  </p:childTnLst>
                                </p:cTn>
                              </p:par>
                              <p:par>
                                <p:cTn id="30" presetID="22" presetClass="entr" presetSubtype="1"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up)">
                                      <p:cBhvr>
                                        <p:cTn id="32" dur="500"/>
                                        <p:tgtEl>
                                          <p:spTgt spid="55"/>
                                        </p:tgtEl>
                                      </p:cBhvr>
                                    </p:animEffect>
                                  </p:childTnLst>
                                </p:cTn>
                              </p:par>
                              <p:par>
                                <p:cTn id="33" presetID="22" presetClass="entr" presetSubtype="1"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up)">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0" nodeType="clickEffect">
                                  <p:stCondLst>
                                    <p:cond delay="0"/>
                                  </p:stCondLst>
                                  <p:childTnLst>
                                    <p:animEffect transition="out" filter="fade">
                                      <p:cBhvr>
                                        <p:cTn id="39" dur="500" tmFilter="0, 0; .2, .5; .8, .5; 1, 0"/>
                                        <p:tgtEl>
                                          <p:spTgt spid="42"/>
                                        </p:tgtEl>
                                      </p:cBhvr>
                                    </p:animEffect>
                                    <p:animScale>
                                      <p:cBhvr>
                                        <p:cTn id="40" dur="250" autoRev="1" fill="hold"/>
                                        <p:tgtEl>
                                          <p:spTgt spid="42"/>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95"/>
                                        </p:tgtEl>
                                      </p:cBhvr>
                                    </p:animEffect>
                                    <p:animScale>
                                      <p:cBhvr>
                                        <p:cTn id="43" dur="250" autoRev="1" fill="hold"/>
                                        <p:tgtEl>
                                          <p:spTgt spid="95"/>
                                        </p:tgtEl>
                                      </p:cBhvr>
                                      <p:by x="105000" y="105000"/>
                                    </p:animScale>
                                  </p:childTnLst>
                                </p:cTn>
                              </p:par>
                              <p:par>
                                <p:cTn id="44" presetID="22" presetClass="entr" presetSubtype="1"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up)">
                                      <p:cBhvr>
                                        <p:cTn id="46" dur="500"/>
                                        <p:tgtEl>
                                          <p:spTgt spid="8"/>
                                        </p:tgtEl>
                                      </p:cBhvr>
                                    </p:animEffect>
                                  </p:childTnLst>
                                </p:cTn>
                              </p:par>
                              <p:par>
                                <p:cTn id="47" presetID="22" presetClass="entr" presetSubtype="4"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down)">
                                      <p:cBhvr>
                                        <p:cTn id="49" dur="500"/>
                                        <p:tgtEl>
                                          <p:spTgt spid="6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45"/>
                                        </p:tgtEl>
                                      </p:cBhvr>
                                    </p:animEffect>
                                    <p:set>
                                      <p:cBhvr>
                                        <p:cTn id="54" dur="1" fill="hold">
                                          <p:stCondLst>
                                            <p:cond delay="499"/>
                                          </p:stCondLst>
                                        </p:cTn>
                                        <p:tgtEl>
                                          <p:spTgt spid="4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46"/>
                                        </p:tgtEl>
                                      </p:cBhvr>
                                    </p:animEffect>
                                    <p:set>
                                      <p:cBhvr>
                                        <p:cTn id="57" dur="1" fill="hold">
                                          <p:stCondLst>
                                            <p:cond delay="499"/>
                                          </p:stCondLst>
                                        </p:cTn>
                                        <p:tgtEl>
                                          <p:spTgt spid="4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52"/>
                                        </p:tgtEl>
                                      </p:cBhvr>
                                    </p:animEffect>
                                    <p:set>
                                      <p:cBhvr>
                                        <p:cTn id="63" dur="1" fill="hold">
                                          <p:stCondLst>
                                            <p:cond delay="499"/>
                                          </p:stCondLst>
                                        </p:cTn>
                                        <p:tgtEl>
                                          <p:spTgt spid="5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55"/>
                                        </p:tgtEl>
                                      </p:cBhvr>
                                    </p:animEffect>
                                    <p:set>
                                      <p:cBhvr>
                                        <p:cTn id="66" dur="1" fill="hold">
                                          <p:stCondLst>
                                            <p:cond delay="499"/>
                                          </p:stCondLst>
                                        </p:cTn>
                                        <p:tgtEl>
                                          <p:spTgt spid="5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8"/>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44"/>
                                        </p:tgtEl>
                                      </p:cBhvr>
                                    </p:animEffect>
                                    <p:set>
                                      <p:cBhvr>
                                        <p:cTn id="73" dur="1" fill="hold">
                                          <p:stCondLst>
                                            <p:cond delay="499"/>
                                          </p:stCondLst>
                                        </p:cTn>
                                        <p:tgtEl>
                                          <p:spTgt spid="44"/>
                                        </p:tgtEl>
                                        <p:attrNameLst>
                                          <p:attrName>style.visibility</p:attrName>
                                        </p:attrNameLst>
                                      </p:cBhvr>
                                      <p:to>
                                        <p:strVal val="hidden"/>
                                      </p:to>
                                    </p:set>
                                  </p:childTnLst>
                                </p:cTn>
                              </p:par>
                              <p:par>
                                <p:cTn id="74" presetID="22" presetClass="entr" presetSubtype="4" fill="hold"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wipe(down)">
                                      <p:cBhvr>
                                        <p:cTn id="76" dur="500"/>
                                        <p:tgtEl>
                                          <p:spTgt spid="7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wipe(up)">
                                      <p:cBhvr>
                                        <p:cTn id="81" dur="500"/>
                                        <p:tgtEl>
                                          <p:spTgt spid="77"/>
                                        </p:tgtEl>
                                      </p:cBhvr>
                                    </p:animEffect>
                                  </p:childTnLst>
                                </p:cTn>
                              </p:par>
                              <p:par>
                                <p:cTn id="82" presetID="22" presetClass="entr" presetSubtype="1" fill="hold"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wipe(up)">
                                      <p:cBhvr>
                                        <p:cTn id="84" dur="500"/>
                                        <p:tgtEl>
                                          <p:spTgt spid="78"/>
                                        </p:tgtEl>
                                      </p:cBhvr>
                                    </p:animEffect>
                                  </p:childTnLst>
                                </p:cTn>
                              </p:par>
                              <p:par>
                                <p:cTn id="85" presetID="22" presetClass="entr" presetSubtype="1" fill="hold" nodeType="with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wipe(up)">
                                      <p:cBhvr>
                                        <p:cTn id="87" dur="500"/>
                                        <p:tgtEl>
                                          <p:spTgt spid="79"/>
                                        </p:tgtEl>
                                      </p:cBhvr>
                                    </p:animEffect>
                                  </p:childTnLst>
                                </p:cTn>
                              </p:par>
                              <p:par>
                                <p:cTn id="88" presetID="22" presetClass="entr" presetSubtype="1" fill="hold"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wipe(up)">
                                      <p:cBhvr>
                                        <p:cTn id="90" dur="500"/>
                                        <p:tgtEl>
                                          <p:spTgt spid="80"/>
                                        </p:tgtEl>
                                      </p:cBhvr>
                                    </p:animEffect>
                                  </p:childTnLst>
                                </p:cTn>
                              </p:par>
                              <p:par>
                                <p:cTn id="91" presetID="22" presetClass="entr" presetSubtype="1" fill="hold"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wipe(up)">
                                      <p:cBhvr>
                                        <p:cTn id="93" dur="500"/>
                                        <p:tgtEl>
                                          <p:spTgt spid="81"/>
                                        </p:tgtEl>
                                      </p:cBhvr>
                                    </p:animEffect>
                                  </p:childTnLst>
                                </p:cTn>
                              </p:par>
                              <p:par>
                                <p:cTn id="94" presetID="22" presetClass="entr" presetSubtype="1" fill="hold" nodeType="withEffect">
                                  <p:stCondLst>
                                    <p:cond delay="0"/>
                                  </p:stCondLst>
                                  <p:childTnLst>
                                    <p:set>
                                      <p:cBhvr>
                                        <p:cTn id="95" dur="1" fill="hold">
                                          <p:stCondLst>
                                            <p:cond delay="0"/>
                                          </p:stCondLst>
                                        </p:cTn>
                                        <p:tgtEl>
                                          <p:spTgt spid="104"/>
                                        </p:tgtEl>
                                        <p:attrNameLst>
                                          <p:attrName>style.visibility</p:attrName>
                                        </p:attrNameLst>
                                      </p:cBhvr>
                                      <p:to>
                                        <p:strVal val="visible"/>
                                      </p:to>
                                    </p:set>
                                    <p:animEffect transition="in" filter="wipe(up)">
                                      <p:cBhvr>
                                        <p:cTn id="96" dur="500"/>
                                        <p:tgtEl>
                                          <p:spTgt spid="104"/>
                                        </p:tgtEl>
                                      </p:cBhvr>
                                    </p:animEffect>
                                  </p:childTnLst>
                                </p:cTn>
                              </p:par>
                              <p:par>
                                <p:cTn id="97" presetID="1" presetClass="exit" presetSubtype="0" fill="hold" nodeType="withEffect">
                                  <p:stCondLst>
                                    <p:cond delay="0"/>
                                  </p:stCondLst>
                                  <p:childTnLst>
                                    <p:set>
                                      <p:cBhvr>
                                        <p:cTn id="98" dur="1" fill="hold">
                                          <p:stCondLst>
                                            <p:cond delay="0"/>
                                          </p:stCondLst>
                                        </p:cTn>
                                        <p:tgtEl>
                                          <p:spTgt spid="73"/>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66"/>
                                        </p:tgtEl>
                                      </p:cBhvr>
                                    </p:animEffect>
                                    <p:set>
                                      <p:cBhvr>
                                        <p:cTn id="101"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95"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684685" y="219456"/>
            <a:ext cx="7830600" cy="358445"/>
          </a:xfrm>
          <a:prstGeom prst="rect">
            <a:avLst/>
          </a:prstGeom>
          <a:noFill/>
          <a:ln>
            <a:noFill/>
          </a:ln>
        </p:spPr>
        <p:txBody>
          <a:bodyPr spcFirstLastPara="1" wrap="square" lIns="0" tIns="0" rIns="0" bIns="0" anchor="t" anchorCtr="0">
            <a:noAutofit/>
          </a:bodyPr>
          <a:lstStyle/>
          <a:p>
            <a:r>
              <a:rPr lang="en-US"/>
              <a:t>E-Books</a:t>
            </a:r>
            <a:br>
              <a:rPr lang="en-US" sz="1100"/>
            </a:br>
            <a:endParaRPr sz="1100"/>
          </a:p>
        </p:txBody>
      </p:sp>
      <p:sp>
        <p:nvSpPr>
          <p:cNvPr id="91" name="Google Shape;91;p15"/>
          <p:cNvSpPr txBox="1">
            <a:spLocks noGrp="1"/>
          </p:cNvSpPr>
          <p:nvPr>
            <p:ph type="sldNum" idx="12"/>
          </p:nvPr>
        </p:nvSpPr>
        <p:spPr>
          <a:xfrm>
            <a:off x="8193186" y="4951476"/>
            <a:ext cx="322200" cy="145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92" name="Google Shape;92;p15"/>
          <p:cNvSpPr txBox="1">
            <a:spLocks noGrp="1"/>
          </p:cNvSpPr>
          <p:nvPr>
            <p:ph type="body" idx="1"/>
          </p:nvPr>
        </p:nvSpPr>
        <p:spPr>
          <a:xfrm>
            <a:off x="363636" y="630456"/>
            <a:ext cx="7829550" cy="3765979"/>
          </a:xfrm>
          <a:prstGeom prst="rect">
            <a:avLst/>
          </a:prstGeom>
          <a:noFill/>
          <a:ln>
            <a:noFill/>
          </a:ln>
        </p:spPr>
        <p:txBody>
          <a:bodyPr spcFirstLastPara="1" wrap="square" lIns="0" tIns="0" rIns="0" bIns="0" anchor="t" anchorCtr="0">
            <a:noAutofit/>
          </a:bodyPr>
          <a:lstStyle/>
          <a:p>
            <a:pPr marL="342900" indent="-342900">
              <a:lnSpc>
                <a:spcPct val="100000"/>
              </a:lnSpc>
              <a:buFont typeface="Arial" panose="020B0604020202020204" pitchFamily="34" charset="0"/>
              <a:buChar char="•"/>
            </a:pPr>
            <a:r>
              <a:rPr lang="en-US" sz="1400">
                <a:hlinkClick r:id="rId3"/>
              </a:rPr>
              <a:t>NET-Microservices-Architecture-for-Containerized-NET-Applications</a:t>
            </a:r>
            <a:r>
              <a:rPr lang="en-US" sz="1400"/>
              <a:t> – Introduction guide to develop microservices based architecture and managing them using containers</a:t>
            </a:r>
          </a:p>
          <a:p>
            <a:pPr marL="342900" indent="-342900">
              <a:lnSpc>
                <a:spcPct val="100000"/>
              </a:lnSpc>
              <a:buFont typeface="Arial" panose="020B0604020202020204" pitchFamily="34" charset="0"/>
              <a:buChar char="•"/>
            </a:pPr>
            <a:endParaRPr lang="en-US" sz="1400"/>
          </a:p>
          <a:p>
            <a:pPr marL="342900" indent="-342900">
              <a:lnSpc>
                <a:spcPct val="100000"/>
              </a:lnSpc>
              <a:buFont typeface="Arial" panose="020B0604020202020204" pitchFamily="34" charset="0"/>
              <a:buChar char="•"/>
            </a:pPr>
            <a:r>
              <a:rPr lang="en-US" sz="1400">
                <a:hlinkClick r:id="rId4"/>
              </a:rPr>
              <a:t>Containerized Docker Application Lifecycle with Microsoft Platform and Tools </a:t>
            </a:r>
            <a:r>
              <a:rPr lang="en-US" sz="1400"/>
              <a:t>– End to End guidance for application development lifecycle on containers</a:t>
            </a:r>
          </a:p>
          <a:p>
            <a:pPr marL="342900" indent="-342900">
              <a:lnSpc>
                <a:spcPct val="100000"/>
              </a:lnSpc>
              <a:buFont typeface="Arial" panose="020B0604020202020204" pitchFamily="34" charset="0"/>
              <a:buChar char="•"/>
            </a:pPr>
            <a:endParaRPr lang="en-US" sz="1400" i="0" u="none" strike="noStrike" cap="none">
              <a:solidFill>
                <a:srgbClr val="003C71"/>
              </a:solidFill>
              <a:latin typeface="Arial"/>
              <a:ea typeface="Arial"/>
              <a:cs typeface="Arial"/>
              <a:sym typeface="Arial"/>
            </a:endParaRPr>
          </a:p>
          <a:p>
            <a:pPr marL="209550" marR="0" lvl="1" indent="0" algn="l" rtl="0">
              <a:lnSpc>
                <a:spcPct val="90000"/>
              </a:lnSpc>
              <a:spcBef>
                <a:spcPts val="800"/>
              </a:spcBef>
              <a:spcAft>
                <a:spcPts val="0"/>
              </a:spcAft>
              <a:buClr>
                <a:srgbClr val="53565A"/>
              </a:buClr>
              <a:buSzPts val="1900"/>
              <a:buNone/>
            </a:pPr>
            <a:r>
              <a:rPr lang="en-US" sz="1100"/>
              <a:t> </a:t>
            </a:r>
          </a:p>
        </p:txBody>
      </p:sp>
    </p:spTree>
    <p:extLst>
      <p:ext uri="{BB962C8B-B14F-4D97-AF65-F5344CB8AC3E}">
        <p14:creationId xmlns:p14="http://schemas.microsoft.com/office/powerpoint/2010/main" val="42136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870755" y="125652"/>
            <a:ext cx="7830600" cy="359923"/>
          </a:xfrm>
          <a:prstGeom prst="rect">
            <a:avLst/>
          </a:prstGeom>
          <a:noFill/>
          <a:ln>
            <a:noFill/>
          </a:ln>
        </p:spPr>
        <p:txBody>
          <a:bodyPr spcFirstLastPara="1" wrap="square" lIns="0" tIns="0" rIns="0" bIns="0" anchor="t" anchorCtr="0">
            <a:noAutofit/>
          </a:bodyPr>
          <a:lstStyle/>
          <a:p>
            <a:r>
              <a:rPr lang="en-US"/>
              <a:t>Lifecycle Management</a:t>
            </a:r>
            <a:br>
              <a:rPr lang="en-US" sz="1100"/>
            </a:br>
            <a:endParaRPr sz="1100"/>
          </a:p>
        </p:txBody>
      </p:sp>
      <p:sp>
        <p:nvSpPr>
          <p:cNvPr id="91" name="Google Shape;91;p15"/>
          <p:cNvSpPr txBox="1">
            <a:spLocks noGrp="1"/>
          </p:cNvSpPr>
          <p:nvPr>
            <p:ph type="sldNum" idx="12"/>
          </p:nvPr>
        </p:nvSpPr>
        <p:spPr>
          <a:xfrm>
            <a:off x="8193186" y="4951476"/>
            <a:ext cx="322200" cy="145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38670D5A-2BA5-4A16-826F-154C6D2E916B}"/>
              </a:ext>
            </a:extLst>
          </p:cNvPr>
          <p:cNvPicPr>
            <a:picLocks noChangeAspect="1"/>
          </p:cNvPicPr>
          <p:nvPr/>
        </p:nvPicPr>
        <p:blipFill>
          <a:blip r:embed="rId3"/>
          <a:stretch>
            <a:fillRect/>
          </a:stretch>
        </p:blipFill>
        <p:spPr>
          <a:xfrm>
            <a:off x="870755" y="674335"/>
            <a:ext cx="7322431" cy="3899622"/>
          </a:xfrm>
          <a:prstGeom prst="rect">
            <a:avLst/>
          </a:prstGeom>
        </p:spPr>
      </p:pic>
    </p:spTree>
    <p:extLst>
      <p:ext uri="{BB962C8B-B14F-4D97-AF65-F5344CB8AC3E}">
        <p14:creationId xmlns:p14="http://schemas.microsoft.com/office/powerpoint/2010/main" val="111369265"/>
      </p:ext>
    </p:extLst>
  </p:cSld>
  <p:clrMapOvr>
    <a:masterClrMapping/>
  </p:clrMapOvr>
</p:sld>
</file>

<file path=ppt/theme/theme1.xml><?xml version="1.0" encoding="utf-8"?>
<a:theme xmlns:a="http://schemas.openxmlformats.org/drawingml/2006/main" name="Global Payment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C5467A676A2F4CA70735A1513A2BDA" ma:contentTypeVersion="2" ma:contentTypeDescription="Create a new document." ma:contentTypeScope="" ma:versionID="edd982a24980f302436165030bd82310">
  <xsd:schema xmlns:xsd="http://www.w3.org/2001/XMLSchema" xmlns:xs="http://www.w3.org/2001/XMLSchema" xmlns:p="http://schemas.microsoft.com/office/2006/metadata/properties" xmlns:ns2="24b1f992-e7a2-4c16-b9a0-7cdc5f16cbff" targetNamespace="http://schemas.microsoft.com/office/2006/metadata/properties" ma:root="true" ma:fieldsID="ce433a81d8ab96d6a5e84a3fd1bcf7e6" ns2:_="">
    <xsd:import namespace="24b1f992-e7a2-4c16-b9a0-7cdc5f16cbf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b1f992-e7a2-4c16-b9a0-7cdc5f16cb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8EE133-6884-4D6E-88B5-575F2E2D8172}">
  <ds:schemaRefs>
    <ds:schemaRef ds:uri="24b1f992-e7a2-4c16-b9a0-7cdc5f16cbff"/>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5DB129DD-7734-45EC-B14D-E46DB9AECE36}"/>
</file>

<file path=customXml/itemProps3.xml><?xml version="1.0" encoding="utf-8"?>
<ds:datastoreItem xmlns:ds="http://schemas.openxmlformats.org/officeDocument/2006/customXml" ds:itemID="{85D46FD1-5881-449B-85FF-0E2A854F85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330</TotalTime>
  <Words>1604</Words>
  <Application>Microsoft Office PowerPoint</Application>
  <PresentationFormat>On-screen Show (16:9)</PresentationFormat>
  <Paragraphs>268</Paragraphs>
  <Slides>15</Slides>
  <Notes>15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Roboto Condensed</vt:lpstr>
      <vt:lpstr>Wingdings</vt:lpstr>
      <vt:lpstr>Arial</vt:lpstr>
      <vt:lpstr>Segoe UI</vt:lpstr>
      <vt:lpstr>Segoe UI Light</vt:lpstr>
      <vt:lpstr>Calibri</vt:lpstr>
      <vt:lpstr>Segoe UI Semilight</vt:lpstr>
      <vt:lpstr>Global Payments</vt:lpstr>
      <vt:lpstr>Globally Scalable Resilient Application using Azure Gagan Singh Pankaj Satyaketu</vt:lpstr>
      <vt:lpstr>Table of Contents</vt:lpstr>
      <vt:lpstr>1. Architecture of eshop on containers 2. Demo 3. Azure DevOps</vt:lpstr>
      <vt:lpstr>Demo Background  </vt:lpstr>
      <vt:lpstr>Multi – Region Architecture </vt:lpstr>
      <vt:lpstr>Multi Region Architecture</vt:lpstr>
      <vt:lpstr>Replicating Price Changes as an Example</vt:lpstr>
      <vt:lpstr>E-Books </vt:lpstr>
      <vt:lpstr>Lifecycle Management </vt:lpstr>
      <vt:lpstr>Container Orchestrators</vt:lpstr>
      <vt:lpstr>Kubernetes and Helm </vt:lpstr>
      <vt:lpstr>1. Architecture of eshop on containers 2. Demo 3. Azure DevOps</vt:lpstr>
      <vt:lpstr>1. Architecture of eshop on containers 2. Demo 3. Azure DevOps</vt:lpstr>
      <vt:lpstr>Lifecycle </vt:lpstr>
      <vt:lpstr>Architecture : eShoponContainers  in Azure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Presenter Name(s)</dc:title>
  <dc:creator>Brennan, Deana (Glenlake)</dc:creator>
  <cp:lastModifiedBy>Pankaj Satyaketu</cp:lastModifiedBy>
  <cp:revision>5</cp:revision>
  <dcterms:modified xsi:type="dcterms:W3CDTF">2018-11-15T01:10:28Z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gas@microsoft.com</vt:lpwstr>
  </property>
  <property fmtid="{D5CDD505-2E9C-101B-9397-08002B2CF9AE}" pid="5" name="MSIP_Label_f42aa342-8706-4288-bd11-ebb85995028c_SetDate">
    <vt:lpwstr>2018-11-08T21:03:57.1299482Z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0x01010074C5467A676A2F4CA70735A1513A2BDA</vt:lpwstr>
  </property>
</Properties>
</file>